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127"/>
  </p:handoutMasterIdLst>
  <p:sldIdLst>
    <p:sldId id="391" r:id="rId4"/>
    <p:sldId id="390" r:id="rId5"/>
    <p:sldId id="258" r:id="rId7"/>
    <p:sldId id="259" r:id="rId8"/>
    <p:sldId id="261" r:id="rId9"/>
    <p:sldId id="262" r:id="rId10"/>
    <p:sldId id="263" r:id="rId11"/>
    <p:sldId id="264" r:id="rId12"/>
    <p:sldId id="265" r:id="rId13"/>
    <p:sldId id="266" r:id="rId14"/>
    <p:sldId id="267" r:id="rId15"/>
    <p:sldId id="268" r:id="rId16"/>
    <p:sldId id="269" r:id="rId17"/>
    <p:sldId id="270" r:id="rId18"/>
    <p:sldId id="513" r:id="rId19"/>
    <p:sldId id="514" r:id="rId20"/>
    <p:sldId id="515" r:id="rId21"/>
    <p:sldId id="516" r:id="rId22"/>
    <p:sldId id="517" r:id="rId23"/>
    <p:sldId id="278" r:id="rId24"/>
    <p:sldId id="279" r:id="rId25"/>
    <p:sldId id="280" r:id="rId26"/>
    <p:sldId id="281" r:id="rId27"/>
    <p:sldId id="282" r:id="rId28"/>
    <p:sldId id="283" r:id="rId29"/>
    <p:sldId id="284" r:id="rId30"/>
    <p:sldId id="285" r:id="rId31"/>
    <p:sldId id="286"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6" r:id="rId83"/>
    <p:sldId id="347" r:id="rId84"/>
    <p:sldId id="348" r:id="rId85"/>
    <p:sldId id="349" r:id="rId86"/>
    <p:sldId id="350" r:id="rId87"/>
    <p:sldId id="351"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4" r:id="rId101"/>
    <p:sldId id="365" r:id="rId102"/>
    <p:sldId id="366" r:id="rId103"/>
    <p:sldId id="367" r:id="rId104"/>
    <p:sldId id="368" r:id="rId105"/>
    <p:sldId id="369" r:id="rId106"/>
    <p:sldId id="370" r:id="rId107"/>
    <p:sldId id="371" r:id="rId108"/>
    <p:sldId id="372" r:id="rId109"/>
    <p:sldId id="373" r:id="rId110"/>
    <p:sldId id="374" r:id="rId111"/>
    <p:sldId id="375" r:id="rId112"/>
    <p:sldId id="376" r:id="rId113"/>
    <p:sldId id="377" r:id="rId114"/>
    <p:sldId id="378" r:id="rId115"/>
    <p:sldId id="379" r:id="rId116"/>
    <p:sldId id="380" r:id="rId117"/>
    <p:sldId id="381" r:id="rId118"/>
    <p:sldId id="382" r:id="rId119"/>
    <p:sldId id="383" r:id="rId120"/>
    <p:sldId id="384" r:id="rId121"/>
    <p:sldId id="385" r:id="rId122"/>
    <p:sldId id="386" r:id="rId123"/>
    <p:sldId id="387" r:id="rId124"/>
    <p:sldId id="388" r:id="rId125"/>
    <p:sldId id="389" r:id="rId126"/>
  </p:sldIdLst>
  <p:sldSz cx="12192000" cy="6858000"/>
  <p:notesSz cx="7103745" cy="10234295"/>
  <p:custDataLst>
    <p:tags r:id="rId1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204"/>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2" Type="http://schemas.openxmlformats.org/officeDocument/2006/relationships/tags" Target="tags/tag1485.xml"/><Relationship Id="rId131" Type="http://schemas.openxmlformats.org/officeDocument/2006/relationships/commentAuthors" Target="commentAuthors.xml"/><Relationship Id="rId130" Type="http://schemas.openxmlformats.org/officeDocument/2006/relationships/tableStyles" Target="tableStyles.xml"/><Relationship Id="rId13" Type="http://schemas.openxmlformats.org/officeDocument/2006/relationships/slide" Target="slides/slide9.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handoutMaster" Target="handoutMasters/handoutMaster1.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1.jpe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5"/>
            </p:custDataLst>
          </p:nvPr>
        </p:nvSpPr>
        <p:spPr>
          <a:xfrm>
            <a:off x="5486847" y="1980674"/>
            <a:ext cx="6185194" cy="1198618"/>
          </a:xfrm>
        </p:spPr>
        <p:txBody>
          <a:bodyPr lIns="90000" tIns="46800" rIns="90000" bIns="0" anchor="b" anchorCtr="0">
            <a:normAutofit/>
          </a:bodyPr>
          <a:lstStyle>
            <a:lvl1pPr algn="l">
              <a:defRPr sz="72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6"/>
            </p:custDataLst>
          </p:nvPr>
        </p:nvSpPr>
        <p:spPr>
          <a:xfrm>
            <a:off x="5486847" y="3327021"/>
            <a:ext cx="6246302" cy="632418"/>
          </a:xfrm>
        </p:spPr>
        <p:txBody>
          <a:bodyPr lIns="90000" tIns="0" rIns="90000" bIns="46800">
            <a:normAutofit/>
          </a:bodyPr>
          <a:lstStyle>
            <a:lvl1pPr marL="0" indent="0" algn="l"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grpSp>
        <p:nvGrpSpPr>
          <p:cNvPr id="4" name="组合 3"/>
          <p:cNvGrpSpPr/>
          <p:nvPr userDrawn="1">
            <p:custDataLst>
              <p:tags r:id="rId7"/>
            </p:custDataLst>
          </p:nvPr>
        </p:nvGrpSpPr>
        <p:grpSpPr>
          <a:xfrm>
            <a:off x="-19745" y="0"/>
            <a:ext cx="11817586" cy="6892260"/>
            <a:chOff x="-19745" y="0"/>
            <a:chExt cx="11817586" cy="6892260"/>
          </a:xfrm>
        </p:grpSpPr>
        <p:sp>
          <p:nvSpPr>
            <p:cNvPr id="7" name="任意多边形: 形状 6"/>
            <p:cNvSpPr/>
            <p:nvPr userDrawn="1">
              <p:custDataLst>
                <p:tags r:id="rId8"/>
              </p:custDataLst>
            </p:nvPr>
          </p:nvSpPr>
          <p:spPr>
            <a:xfrm rot="10800000">
              <a:off x="-19745" y="0"/>
              <a:ext cx="2427300" cy="2764457"/>
            </a:xfrm>
            <a:custGeom>
              <a:avLst/>
              <a:gdLst>
                <a:gd name="connsiteX0" fmla="*/ 2427300 w 2427300"/>
                <a:gd name="connsiteY0" fmla="*/ 2764457 h 2764457"/>
                <a:gd name="connsiteX1" fmla="*/ 0 w 2427300"/>
                <a:gd name="connsiteY1" fmla="*/ 2764457 h 2764457"/>
                <a:gd name="connsiteX2" fmla="*/ 1742483 w 2427300"/>
                <a:gd name="connsiteY2" fmla="*/ 0 h 2764457"/>
                <a:gd name="connsiteX3" fmla="*/ 2427300 w 2427300"/>
                <a:gd name="connsiteY3" fmla="*/ 1086466 h 2764457"/>
              </a:gdLst>
              <a:ahLst/>
              <a:cxnLst>
                <a:cxn ang="0">
                  <a:pos x="connsiteX0" y="connsiteY0"/>
                </a:cxn>
                <a:cxn ang="0">
                  <a:pos x="connsiteX1" y="connsiteY1"/>
                </a:cxn>
                <a:cxn ang="0">
                  <a:pos x="connsiteX2" y="connsiteY2"/>
                </a:cxn>
                <a:cxn ang="0">
                  <a:pos x="connsiteX3" y="connsiteY3"/>
                </a:cxn>
              </a:cxnLst>
              <a:rect l="l" t="t" r="r" b="b"/>
              <a:pathLst>
                <a:path w="2427300" h="2764457">
                  <a:moveTo>
                    <a:pt x="2427300" y="2764457"/>
                  </a:moveTo>
                  <a:lnTo>
                    <a:pt x="0" y="2764457"/>
                  </a:lnTo>
                  <a:lnTo>
                    <a:pt x="1742483" y="0"/>
                  </a:lnTo>
                  <a:lnTo>
                    <a:pt x="2427300" y="108646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8" name="任意多边形: 形状 7"/>
            <p:cNvSpPr/>
            <p:nvPr userDrawn="1">
              <p:custDataLst>
                <p:tags r:id="rId9"/>
              </p:custDataLst>
            </p:nvPr>
          </p:nvSpPr>
          <p:spPr>
            <a:xfrm>
              <a:off x="-19744" y="3106180"/>
              <a:ext cx="2880823" cy="3786080"/>
            </a:xfrm>
            <a:custGeom>
              <a:avLst/>
              <a:gdLst>
                <a:gd name="connsiteX0" fmla="*/ 684897 w 2880823"/>
                <a:gd name="connsiteY0" fmla="*/ 0 h 3786080"/>
                <a:gd name="connsiteX1" fmla="*/ 2880823 w 2880823"/>
                <a:gd name="connsiteY1" fmla="*/ 3786080 h 3786080"/>
                <a:gd name="connsiteX2" fmla="*/ 0 w 2880823"/>
                <a:gd name="connsiteY2" fmla="*/ 3786080 h 3786080"/>
                <a:gd name="connsiteX3" fmla="*/ 0 w 2880823"/>
                <a:gd name="connsiteY3" fmla="*/ 1180857 h 3786080"/>
              </a:gdLst>
              <a:ahLst/>
              <a:cxnLst>
                <a:cxn ang="0">
                  <a:pos x="connsiteX0" y="connsiteY0"/>
                </a:cxn>
                <a:cxn ang="0">
                  <a:pos x="connsiteX1" y="connsiteY1"/>
                </a:cxn>
                <a:cxn ang="0">
                  <a:pos x="connsiteX2" y="connsiteY2"/>
                </a:cxn>
                <a:cxn ang="0">
                  <a:pos x="connsiteX3" y="connsiteY3"/>
                </a:cxn>
              </a:cxnLst>
              <a:rect l="l" t="t" r="r" b="b"/>
              <a:pathLst>
                <a:path w="2880823" h="3786080">
                  <a:moveTo>
                    <a:pt x="684897" y="0"/>
                  </a:moveTo>
                  <a:lnTo>
                    <a:pt x="2880823" y="3786080"/>
                  </a:lnTo>
                  <a:lnTo>
                    <a:pt x="0" y="3786080"/>
                  </a:lnTo>
                  <a:lnTo>
                    <a:pt x="0" y="1180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9" name="任意多边形: 形状 8"/>
            <p:cNvSpPr/>
            <p:nvPr userDrawn="1">
              <p:custDataLst>
                <p:tags r:id="rId10"/>
              </p:custDataLst>
            </p:nvPr>
          </p:nvSpPr>
          <p:spPr>
            <a:xfrm rot="5400000">
              <a:off x="-712814" y="2685879"/>
              <a:ext cx="1978851" cy="592710"/>
            </a:xfrm>
            <a:custGeom>
              <a:avLst/>
              <a:gdLst>
                <a:gd name="connsiteX0" fmla="*/ 0 w 1978851"/>
                <a:gd name="connsiteY0" fmla="*/ 592710 h 592710"/>
                <a:gd name="connsiteX1" fmla="*/ 989425 w 1978851"/>
                <a:gd name="connsiteY1" fmla="*/ 0 h 592710"/>
                <a:gd name="connsiteX2" fmla="*/ 1978851 w 1978851"/>
                <a:gd name="connsiteY2" fmla="*/ 592710 h 592710"/>
              </a:gdLst>
              <a:ahLst/>
              <a:cxnLst>
                <a:cxn ang="0">
                  <a:pos x="connsiteX0" y="connsiteY0"/>
                </a:cxn>
                <a:cxn ang="0">
                  <a:pos x="connsiteX1" y="connsiteY1"/>
                </a:cxn>
                <a:cxn ang="0">
                  <a:pos x="connsiteX2" y="connsiteY2"/>
                </a:cxn>
              </a:cxnLst>
              <a:rect l="l" t="t" r="r" b="b"/>
              <a:pathLst>
                <a:path w="1978851" h="592710">
                  <a:moveTo>
                    <a:pt x="0" y="592710"/>
                  </a:moveTo>
                  <a:lnTo>
                    <a:pt x="989425" y="0"/>
                  </a:lnTo>
                  <a:lnTo>
                    <a:pt x="1978851" y="59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10" name="三角形 11"/>
            <p:cNvSpPr/>
            <p:nvPr userDrawn="1">
              <p:custDataLst>
                <p:tags r:id="rId11"/>
              </p:custDataLst>
            </p:nvPr>
          </p:nvSpPr>
          <p:spPr>
            <a:xfrm>
              <a:off x="2861079" y="5298431"/>
              <a:ext cx="1848842" cy="15938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13"/>
            <p:cNvSpPr/>
            <p:nvPr userDrawn="1">
              <p:custDataLst>
                <p:tags r:id="rId12"/>
              </p:custDataLst>
            </p:nvPr>
          </p:nvSpPr>
          <p:spPr>
            <a:xfrm rot="3600000">
              <a:off x="1132840" y="1963551"/>
              <a:ext cx="3794133" cy="3270803"/>
            </a:xfrm>
            <a:prstGeom prst="triangle">
              <a:avLst/>
            </a:prstGeom>
            <a:blipFill dpi="0" rotWithShape="0">
              <a:blip r:embed="rId13"/>
              <a:srcRect/>
              <a:stretch>
                <a:fillRect t="1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nvGrpSpPr>
            <p:cNvPr id="12" name="组合 11"/>
            <p:cNvGrpSpPr/>
            <p:nvPr userDrawn="1">
              <p:custDataLst>
                <p:tags r:id="rId14"/>
              </p:custDataLst>
            </p:nvPr>
          </p:nvGrpSpPr>
          <p:grpSpPr>
            <a:xfrm>
              <a:off x="11668459" y="549424"/>
              <a:ext cx="129382" cy="473109"/>
              <a:chOff x="11537206" y="483307"/>
              <a:chExt cx="201523" cy="736906"/>
            </a:xfrm>
            <a:solidFill>
              <a:schemeClr val="accent1"/>
            </a:solidFill>
          </p:grpSpPr>
          <p:sp>
            <p:nvSpPr>
              <p:cNvPr id="13" name="椭圆 12"/>
              <p:cNvSpPr/>
              <p:nvPr>
                <p:custDataLst>
                  <p:tags r:id="rId15"/>
                </p:custDataLst>
              </p:nvPr>
            </p:nvSpPr>
            <p:spPr>
              <a:xfrm>
                <a:off x="11537206" y="483307"/>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4" name="椭圆 13"/>
              <p:cNvSpPr/>
              <p:nvPr>
                <p:custDataLst>
                  <p:tags r:id="rId16"/>
                </p:custDataLst>
              </p:nvPr>
            </p:nvSpPr>
            <p:spPr>
              <a:xfrm>
                <a:off x="11537207" y="744908"/>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5" name="椭圆 14"/>
              <p:cNvSpPr/>
              <p:nvPr>
                <p:custDataLst>
                  <p:tags r:id="rId17"/>
                </p:custDataLst>
              </p:nvPr>
            </p:nvSpPr>
            <p:spPr>
              <a:xfrm>
                <a:off x="11542786" y="1024270"/>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19" name="圆角矩形 20"/>
            <p:cNvSpPr/>
            <p:nvPr userDrawn="1">
              <p:custDataLst>
                <p:tags r:id="rId18"/>
              </p:custDataLst>
            </p:nvPr>
          </p:nvSpPr>
          <p:spPr>
            <a:xfrm>
              <a:off x="5633482" y="3158748"/>
              <a:ext cx="1163781" cy="7482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22" name="三角形 12"/>
            <p:cNvSpPr/>
            <p:nvPr userDrawn="1">
              <p:custDataLst>
                <p:tags r:id="rId19"/>
              </p:custDataLst>
            </p:nvPr>
          </p:nvSpPr>
          <p:spPr>
            <a:xfrm rot="3600000">
              <a:off x="1574330" y="1748429"/>
              <a:ext cx="3794133" cy="32708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5" name="文本占位符 4"/>
          <p:cNvSpPr>
            <a:spLocks noGrp="1"/>
          </p:cNvSpPr>
          <p:nvPr>
            <p:ph type="body" sz="quarter" idx="13" hasCustomPrompt="1"/>
            <p:custDataLst>
              <p:tags r:id="rId20"/>
            </p:custDataLst>
          </p:nvPr>
        </p:nvSpPr>
        <p:spPr>
          <a:xfrm>
            <a:off x="9876790" y="5069840"/>
            <a:ext cx="1864995" cy="539750"/>
          </a:xfrm>
        </p:spPr>
        <p:txBody>
          <a:bodyPr lIns="90000" tIns="46800" rIns="90000" bIns="0" anchor="b"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24" name="文本占位符 23"/>
          <p:cNvSpPr>
            <a:spLocks noGrp="1"/>
          </p:cNvSpPr>
          <p:nvPr>
            <p:ph type="body" sz="quarter" idx="14" hasCustomPrompt="1"/>
            <p:custDataLst>
              <p:tags r:id="rId21"/>
            </p:custDataLst>
          </p:nvPr>
        </p:nvSpPr>
        <p:spPr>
          <a:xfrm>
            <a:off x="9876790" y="5649595"/>
            <a:ext cx="1864995" cy="539750"/>
          </a:xfrm>
        </p:spPr>
        <p:txBody>
          <a:bodyPr lIns="90000" tIns="0" rIns="90000" bIns="46800" anchor="t"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28157" y="0"/>
            <a:ext cx="11663843" cy="6892260"/>
            <a:chOff x="528157" y="0"/>
            <a:chExt cx="11663843" cy="6892260"/>
          </a:xfrm>
        </p:grpSpPr>
        <p:sp>
          <p:nvSpPr>
            <p:cNvPr id="7" name="三角形 6"/>
            <p:cNvSpPr/>
            <p:nvPr userDrawn="1">
              <p:custDataLst>
                <p:tags r:id="rId3"/>
              </p:custDataLst>
            </p:nvPr>
          </p:nvSpPr>
          <p:spPr>
            <a:xfrm rot="10800000">
              <a:off x="528157" y="0"/>
              <a:ext cx="2080887" cy="16506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8" name="三角形 7"/>
            <p:cNvSpPr/>
            <p:nvPr userDrawn="1">
              <p:custDataLst>
                <p:tags r:id="rId4"/>
              </p:custDataLst>
            </p:nvPr>
          </p:nvSpPr>
          <p:spPr>
            <a:xfrm>
              <a:off x="9227714" y="5093898"/>
              <a:ext cx="2086099" cy="17983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8"/>
            <p:cNvSpPr/>
            <p:nvPr userDrawn="1">
              <p:custDataLst>
                <p:tags r:id="rId5"/>
              </p:custDataLst>
            </p:nvPr>
          </p:nvSpPr>
          <p:spPr>
            <a:xfrm>
              <a:off x="11313813" y="6135202"/>
              <a:ext cx="878187" cy="7570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9"/>
            <p:cNvSpPr/>
            <p:nvPr userDrawn="1">
              <p:custDataLst>
                <p:tags r:id="rId6"/>
              </p:custDataLst>
            </p:nvPr>
          </p:nvSpPr>
          <p:spPr>
            <a:xfrm>
              <a:off x="2133732" y="1992725"/>
              <a:ext cx="2699999" cy="232758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4992978" y="3012501"/>
            <a:ext cx="4846987" cy="778676"/>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8"/>
            </p:custDataLst>
          </p:nvPr>
        </p:nvSpPr>
        <p:spPr>
          <a:xfrm>
            <a:off x="4992978" y="3851841"/>
            <a:ext cx="4846987" cy="778676"/>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000" tIns="46800" rIns="90000" bIns="46800">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sz="1600"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sz="1600"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sz="1600"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0638971" y="5416757"/>
            <a:ext cx="1553029" cy="1432837"/>
            <a:chOff x="10898414" y="5656121"/>
            <a:chExt cx="1293586" cy="1193473"/>
          </a:xfrm>
        </p:grpSpPr>
        <p:sp>
          <p:nvSpPr>
            <p:cNvPr id="11" name="任意多边形: 形状 10"/>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2"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3"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38971" y="5416757"/>
            <a:ext cx="1553029" cy="1432837"/>
            <a:chOff x="10898414" y="5656121"/>
            <a:chExt cx="1293586" cy="1193473"/>
          </a:xfrm>
        </p:grpSpPr>
        <p:sp>
          <p:nvSpPr>
            <p:cNvPr id="10" name="任意多边形: 形状 9"/>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标题 7"/>
          <p:cNvSpPr>
            <a:spLocks noGrp="1"/>
          </p:cNvSpPr>
          <p:nvPr>
            <p:ph type="title"/>
            <p:custDataLst>
              <p:tags r:id="rId9"/>
            </p:custDataLst>
          </p:nvPr>
        </p:nvSpPr>
        <p:spPr/>
        <p:txBody>
          <a:bodyPr lIns="90000" tIns="46800" rIns="90000" bIns="46800">
            <a:normAutofit/>
          </a:bodyPr>
          <a:lstStyle>
            <a:lvl1pPr>
              <a:defRPr>
                <a:solidFill>
                  <a:schemeClr val="tx1">
                    <a:lumMod val="85000"/>
                    <a:lumOff val="15000"/>
                  </a:schemeClr>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0638974" y="5416759"/>
            <a:ext cx="1553024" cy="1432837"/>
            <a:chOff x="10898426" y="5656127"/>
            <a:chExt cx="1293583" cy="1193474"/>
          </a:xfrm>
        </p:grpSpPr>
        <p:sp>
          <p:nvSpPr>
            <p:cNvPr id="8" name="任意多边形: 形状 7"/>
            <p:cNvSpPr/>
            <p:nvPr>
              <p:custDataLst>
                <p:tags r:id="rId3"/>
              </p:custDataLst>
            </p:nvPr>
          </p:nvSpPr>
          <p:spPr>
            <a:xfrm>
              <a:off x="10898426" y="6156793"/>
              <a:ext cx="678847" cy="69280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20" y="5656127"/>
              <a:ext cx="771189" cy="1193474"/>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3028067" y="0"/>
            <a:ext cx="6276189" cy="6858000"/>
            <a:chOff x="3028067" y="0"/>
            <a:chExt cx="6276189" cy="6858000"/>
          </a:xfrm>
        </p:grpSpPr>
        <p:sp>
          <p:nvSpPr>
            <p:cNvPr id="6" name="三角形 3"/>
            <p:cNvSpPr/>
            <p:nvPr userDrawn="1">
              <p:custDataLst>
                <p:tags r:id="rId3"/>
              </p:custDataLst>
            </p:nvPr>
          </p:nvSpPr>
          <p:spPr>
            <a:xfrm rot="10800000">
              <a:off x="5055555" y="0"/>
              <a:ext cx="2080887" cy="16506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7" name="任意多边形: 形状 6"/>
            <p:cNvSpPr/>
            <p:nvPr userDrawn="1">
              <p:custDataLst>
                <p:tags r:id="rId4"/>
              </p:custDataLst>
            </p:nvPr>
          </p:nvSpPr>
          <p:spPr>
            <a:xfrm>
              <a:off x="5676777" y="6135202"/>
              <a:ext cx="838445" cy="722798"/>
            </a:xfrm>
            <a:custGeom>
              <a:avLst/>
              <a:gdLst>
                <a:gd name="connsiteX0" fmla="*/ 419223 w 838445"/>
                <a:gd name="connsiteY0" fmla="*/ 0 h 722798"/>
                <a:gd name="connsiteX1" fmla="*/ 838445 w 838445"/>
                <a:gd name="connsiteY1" fmla="*/ 722798 h 722798"/>
                <a:gd name="connsiteX2" fmla="*/ 0 w 838445"/>
                <a:gd name="connsiteY2" fmla="*/ 722798 h 722798"/>
              </a:gdLst>
              <a:ahLst/>
              <a:cxnLst>
                <a:cxn ang="0">
                  <a:pos x="connsiteX0" y="connsiteY0"/>
                </a:cxn>
                <a:cxn ang="0">
                  <a:pos x="connsiteX1" y="connsiteY1"/>
                </a:cxn>
                <a:cxn ang="0">
                  <a:pos x="connsiteX2" y="connsiteY2"/>
                </a:cxn>
              </a:cxnLst>
              <a:rect l="l" t="t" r="r" b="b"/>
              <a:pathLst>
                <a:path w="838445" h="722798">
                  <a:moveTo>
                    <a:pt x="419223" y="0"/>
                  </a:moveTo>
                  <a:lnTo>
                    <a:pt x="838445" y="722798"/>
                  </a:lnTo>
                  <a:lnTo>
                    <a:pt x="0" y="7227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8" name="三角形 5"/>
            <p:cNvSpPr/>
            <p:nvPr userDrawn="1">
              <p:custDataLst>
                <p:tags r:id="rId5"/>
              </p:custDataLst>
            </p:nvPr>
          </p:nvSpPr>
          <p:spPr>
            <a:xfrm>
              <a:off x="3028067" y="2477828"/>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6"/>
            <p:cNvSpPr/>
            <p:nvPr userDrawn="1">
              <p:custDataLst>
                <p:tags r:id="rId6"/>
              </p:custDataLst>
            </p:nvPr>
          </p:nvSpPr>
          <p:spPr>
            <a:xfrm rot="2748548">
              <a:off x="8939137" y="3459125"/>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3420232" y="2767280"/>
            <a:ext cx="5352795" cy="1200329"/>
          </a:xfrm>
        </p:spPr>
        <p:txBody>
          <a:bodyPr vert="horz" lIns="90000" tIns="46800" rIns="90000" bIns="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11"/>
            </p:custDataLst>
          </p:nvPr>
        </p:nvSpPr>
        <p:spPr>
          <a:xfrm>
            <a:off x="3419475" y="4025708"/>
            <a:ext cx="5457825" cy="722312"/>
          </a:xfrm>
        </p:spPr>
        <p:txBody>
          <a:bodyPr lIns="91440" tIns="0" rIns="91440" bIns="45720">
            <a:normAutofit/>
          </a:bodyPr>
          <a:lstStyle>
            <a:lvl1pPr marL="0" indent="0" algn="ctr">
              <a:lnSpc>
                <a:spcPct val="120000"/>
              </a:lnSpc>
              <a:buNone/>
              <a:defRPr sz="2400" spc="300" baseline="0"/>
            </a:lvl1pPr>
          </a:lstStyle>
          <a:p>
            <a:pPr lvl="0"/>
            <a:r>
              <a:rPr lang="zh-CN" altLang="en-US" dirty="0"/>
              <a:t>单击此处添加副标题</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3" name="任意多边形: 形状 12"/>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8"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9"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微软雅黑" panose="020B0503020204020204"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微软雅黑" panose="020B0503020204020204" charset="-122"/>
              </a:defRPr>
            </a:lvl1p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9"/>
            </p:custDataLst>
          </p:nvPr>
        </p:nvSpPr>
        <p:spPr/>
        <p:txBody>
          <a:bodyPr/>
          <a:lstStyle>
            <a:lvl1pPr>
              <a:defRPr>
                <a:solidFill>
                  <a:schemeClr val="tx1">
                    <a:lumMod val="85000"/>
                    <a:lumOff val="15000"/>
                  </a:schemeClr>
                </a:solidFill>
              </a:defRPr>
            </a:lvl1p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0" name="三角形 6"/>
          <p:cNvSpPr/>
          <p:nvPr userDrawn="1">
            <p:custDataLst>
              <p:tags r:id="rId3"/>
            </p:custDataLst>
          </p:nvPr>
        </p:nvSpPr>
        <p:spPr>
          <a:xfrm rot="10800000">
            <a:off x="240665" y="0"/>
            <a:ext cx="1268730" cy="8255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1" name="三角形 7"/>
          <p:cNvSpPr/>
          <p:nvPr userDrawn="1">
            <p:custDataLst>
              <p:tags r:id="rId4"/>
            </p:custDataLst>
          </p:nvPr>
        </p:nvSpPr>
        <p:spPr>
          <a:xfrm>
            <a:off x="10157460" y="5823585"/>
            <a:ext cx="1449070" cy="1029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userDrawn="1">
            <p:custDataLst>
              <p:tags r:id="rId5"/>
            </p:custDataLst>
          </p:nvPr>
        </p:nvSpPr>
        <p:spPr>
          <a:xfrm>
            <a:off x="11200765" y="6153150"/>
            <a:ext cx="991235" cy="7048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2" name="标题 1"/>
          <p:cNvSpPr>
            <a:spLocks noGrp="1"/>
          </p:cNvSpPr>
          <p:nvPr userDrawn="1">
            <p:ph type="title" hasCustomPrompt="1"/>
            <p:custDataLst>
              <p:tags r:id="rId6"/>
            </p:custDataLst>
          </p:nvPr>
        </p:nvSpPr>
        <p:spPr>
          <a:xfrm>
            <a:off x="1281600" y="1249200"/>
            <a:ext cx="9626400" cy="7236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hasCustomPrompt="1"/>
            <p:custDataLst>
              <p:tags r:id="rId7"/>
            </p:custDataLst>
          </p:nvPr>
        </p:nvSpPr>
        <p:spPr>
          <a:xfrm>
            <a:off x="1281113" y="2163600"/>
            <a:ext cx="9626600" cy="3445200"/>
          </a:xfrm>
        </p:spPr>
        <p:txBody>
          <a:bodyPr>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灯片编号占位符 4"/>
          <p:cNvSpPr>
            <a:spLocks noGrp="1"/>
          </p:cNvSpPr>
          <p:nvPr userDrawn="1">
            <p:ph type="sldNum" sz="quarter" idx="12"/>
            <p:custDataLst>
              <p:tags r:id="rId9"/>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4" name="页脚占位符 3"/>
          <p:cNvSpPr>
            <a:spLocks noGrp="1"/>
          </p:cNvSpPr>
          <p:nvPr userDrawn="1">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sym typeface="+mn-ea"/>
            </a:endParaRPr>
          </a:p>
        </p:txBody>
      </p:sp>
      <p:grpSp>
        <p:nvGrpSpPr>
          <p:cNvPr id="14" name="组合 13"/>
          <p:cNvGrpSpPr/>
          <p:nvPr userDrawn="1">
            <p:custDataLst>
              <p:tags r:id="rId3"/>
            </p:custDataLst>
          </p:nvPr>
        </p:nvGrpSpPr>
        <p:grpSpPr>
          <a:xfrm>
            <a:off x="-1" y="5207000"/>
            <a:ext cx="1807912" cy="1667994"/>
            <a:chOff x="-1" y="5000255"/>
            <a:chExt cx="2032000" cy="1874739"/>
          </a:xfrm>
        </p:grpSpPr>
        <p:sp>
          <p:nvSpPr>
            <p:cNvPr id="15" name="任意多边形: 形状 14"/>
            <p:cNvSpPr/>
            <p:nvPr>
              <p:custDataLst>
                <p:tags r:id="rId4"/>
              </p:custDataLst>
            </p:nvPr>
          </p:nvSpPr>
          <p:spPr>
            <a:xfrm flipH="1">
              <a:off x="965649" y="5786718"/>
              <a:ext cx="1066350" cy="108827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5"/>
              </p:custDataLst>
            </p:nvPr>
          </p:nvSpPr>
          <p:spPr>
            <a:xfrm flipH="1">
              <a:off x="-1" y="5000255"/>
              <a:ext cx="1211405" cy="1874739"/>
            </a:xfrm>
            <a:prstGeom prst="triangle">
              <a:avLst>
                <a:gd name="adj" fmla="val 100000"/>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6"/>
              </p:custDataLst>
            </p:nvPr>
          </p:nvSpPr>
          <p:spPr>
            <a:xfrm rot="10800000" flipH="1">
              <a:off x="594749" y="5786311"/>
              <a:ext cx="636641" cy="472228"/>
            </a:xfrm>
            <a:prstGeom prst="triangl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7"/>
            </p:custDataLst>
          </p:nvPr>
        </p:nvSpPr>
        <p:spPr>
          <a:xfrm>
            <a:off x="583200" y="770400"/>
            <a:ext cx="3960000" cy="8820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a:normAutofit/>
          </a:bodyPr>
          <a:lstStyle>
            <a:lvl1pPr marL="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12"/>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5" name="组合 14"/>
          <p:cNvGrpSpPr/>
          <p:nvPr userDrawn="1">
            <p:custDataLst>
              <p:tags r:id="rId3"/>
            </p:custDataLst>
          </p:nvPr>
        </p:nvGrpSpPr>
        <p:grpSpPr>
          <a:xfrm rot="10800000" flipH="1">
            <a:off x="10638971" y="0"/>
            <a:ext cx="1553029" cy="1432837"/>
            <a:chOff x="10898414" y="5656121"/>
            <a:chExt cx="1293586" cy="1193473"/>
          </a:xfrm>
        </p:grpSpPr>
        <p:sp>
          <p:nvSpPr>
            <p:cNvPr id="16" name="任意多边形: 形状 15"/>
            <p:cNvSpPr/>
            <p:nvPr>
              <p:custDataLst>
                <p:tags r:id="rId4"/>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5"/>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8" name="三角形 8"/>
            <p:cNvSpPr/>
            <p:nvPr>
              <p:custDataLst>
                <p:tags r:id="rId6"/>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p:custDataLst>
              <p:tags r:id="rId7"/>
            </p:custDataLst>
          </p:nvPr>
        </p:nvSpPr>
        <p:spPr>
          <a:xfrm>
            <a:off x="612000" y="781200"/>
            <a:ext cx="10976400" cy="626400"/>
          </a:xfrm>
        </p:spPr>
        <p:txBody>
          <a:bodyPr anchor="ctr"/>
          <a:lstStyle>
            <a:lvl1pPr algn="ctr">
              <a:defRPr sz="36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612000" y="1659600"/>
            <a:ext cx="10975975" cy="828000"/>
          </a:xfrm>
        </p:spPr>
        <p:txBody>
          <a:bodyPr>
            <a:normAutofit/>
          </a:bodyPr>
          <a:lstStyle>
            <a:lvl1pPr algn="ctr">
              <a:lnSpc>
                <a:spcPct val="130000"/>
              </a:lnSpc>
              <a:spcBef>
                <a:spcPts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12"/>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rot="10800000" flipH="1">
            <a:off x="10638971" y="0"/>
            <a:ext cx="1553029" cy="1432837"/>
            <a:chOff x="10898414" y="5656121"/>
            <a:chExt cx="1293586" cy="1193473"/>
          </a:xfrm>
        </p:grpSpPr>
        <p:sp>
          <p:nvSpPr>
            <p:cNvPr id="16" name="任意多边形: 形状 15"/>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18"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13" name="矩形 12"/>
          <p:cNvSpPr/>
          <p:nvPr userDrawn="1">
            <p:custDataLst>
              <p:tags r:id="rId6"/>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userDrawn="1">
            <p:ph type="title"/>
            <p:custDataLst>
              <p:tags r:id="rId7"/>
            </p:custDataLst>
          </p:nvPr>
        </p:nvSpPr>
        <p:spPr>
          <a:xfrm>
            <a:off x="604800" y="669600"/>
            <a:ext cx="10976400" cy="565200"/>
          </a:xfrm>
        </p:spPr>
        <p:txBody>
          <a:bodyPr lIns="90000" tIns="46800" rIns="90000" bIns="46800"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1"/>
            </p:custDataLst>
          </p:nvPr>
        </p:nvSpPr>
        <p:spPr>
          <a:xfrm>
            <a:off x="604837" y="1681200"/>
            <a:ext cx="10990800" cy="3211200"/>
          </a:xfrm>
        </p:spPr>
        <p:txBody>
          <a:bodyPr lIns="90000" tIns="46800" rIns="90000" bIns="46800">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2"/>
            </p:custDataLst>
          </p:nvPr>
        </p:nvSpPr>
        <p:spPr>
          <a:xfrm>
            <a:off x="594000" y="5180400"/>
            <a:ext cx="11001600" cy="1011600"/>
          </a:xfrm>
        </p:spPr>
        <p:txBody>
          <a:bodyPr lIns="90000" tIns="46800" rIns="90000" bIns="46800">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4" name="任意多边形: 形状 13"/>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15" name="矩形 14"/>
          <p:cNvSpPr/>
          <p:nvPr userDrawn="1">
            <p:custDataLst>
              <p:tags r:id="rId6"/>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solidFill>
                <a:schemeClr val="tx1">
                  <a:lumMod val="85000"/>
                  <a:lumOff val="15000"/>
                </a:schemeClr>
              </a:solidFill>
              <a:latin typeface="Arial" panose="020B0604020202020204" pitchFamily="34" charset="0"/>
              <a:cs typeface="Viner Hand ITC" panose="03070502030502020203" charset="0"/>
              <a:sym typeface="+mn-ea"/>
            </a:endParaRPr>
          </a:p>
        </p:txBody>
      </p:sp>
      <p:sp>
        <p:nvSpPr>
          <p:cNvPr id="2" name="标题 1"/>
          <p:cNvSpPr>
            <a:spLocks noGrp="1"/>
          </p:cNvSpPr>
          <p:nvPr>
            <p:ph type="title"/>
            <p:custDataLst>
              <p:tags r:id="rId7"/>
            </p:custDataLst>
          </p:nvPr>
        </p:nvSpPr>
        <p:spPr>
          <a:xfrm>
            <a:off x="579600" y="237600"/>
            <a:ext cx="11037600" cy="441964"/>
          </a:xfrm>
        </p:spPr>
        <p:txBody>
          <a:bodyPr>
            <a:no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3"/>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9" name="组合 18"/>
          <p:cNvGrpSpPr/>
          <p:nvPr userDrawn="1">
            <p:custDataLst>
              <p:tags r:id="rId3"/>
            </p:custDataLst>
          </p:nvPr>
        </p:nvGrpSpPr>
        <p:grpSpPr>
          <a:xfrm>
            <a:off x="0" y="4462145"/>
            <a:ext cx="2067560" cy="2386965"/>
            <a:chOff x="0" y="4462199"/>
            <a:chExt cx="2587015" cy="2386801"/>
          </a:xfrm>
        </p:grpSpPr>
        <p:sp>
          <p:nvSpPr>
            <p:cNvPr id="20" name="任意多边形: 形状 19"/>
            <p:cNvSpPr/>
            <p:nvPr>
              <p:custDataLst>
                <p:tags r:id="rId4"/>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1" name="三角形 7"/>
            <p:cNvSpPr/>
            <p:nvPr>
              <p:custDataLst>
                <p:tags r:id="rId5"/>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22" name="三角形 8"/>
            <p:cNvSpPr/>
            <p:nvPr>
              <p:custDataLst>
                <p:tags r:id="rId6"/>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grpSp>
        <p:nvGrpSpPr>
          <p:cNvPr id="23" name="组合 22"/>
          <p:cNvGrpSpPr/>
          <p:nvPr userDrawn="1">
            <p:custDataLst>
              <p:tags r:id="rId7"/>
            </p:custDataLst>
          </p:nvPr>
        </p:nvGrpSpPr>
        <p:grpSpPr>
          <a:xfrm rot="10800000">
            <a:off x="10121900" y="0"/>
            <a:ext cx="2067560" cy="2386965"/>
            <a:chOff x="0" y="4462199"/>
            <a:chExt cx="2587015" cy="2386801"/>
          </a:xfrm>
        </p:grpSpPr>
        <p:sp>
          <p:nvSpPr>
            <p:cNvPr id="24" name="任意多边形: 形状 23"/>
            <p:cNvSpPr/>
            <p:nvPr>
              <p:custDataLst>
                <p:tags r:id="rId8"/>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5" name="三角形 7"/>
            <p:cNvSpPr/>
            <p:nvPr>
              <p:custDataLst>
                <p:tags r:id="rId9"/>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26" name="三角形 8"/>
            <p:cNvSpPr/>
            <p:nvPr>
              <p:custDataLst>
                <p:tags r:id="rId10"/>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11"/>
            </p:custDataLst>
          </p:nvPr>
        </p:nvSpPr>
        <p:spPr>
          <a:xfrm>
            <a:off x="1522800" y="1339200"/>
            <a:ext cx="9144000" cy="2386800"/>
          </a:xfrm>
        </p:spPr>
        <p:txBody>
          <a:bodyPr lIns="90000" tIns="46800" rIns="90000" bIns="46800"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5"/>
            </p:custDataLst>
          </p:nvPr>
        </p:nvSpPr>
        <p:spPr>
          <a:xfrm>
            <a:off x="1522413" y="3862800"/>
            <a:ext cx="9144000" cy="1656000"/>
          </a:xfrm>
        </p:spPr>
        <p:txBody>
          <a:bodyPr lIns="90000" tIns="46800" rIns="90000" bIns="46800">
            <a:normAutofit/>
          </a:bodyPr>
          <a:lstStyle>
            <a:lvl1pPr marL="0" indent="0" algn="ctr">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slideLayout" Target="../slideLayouts/slideLayout12.xml"/><Relationship Id="rId19" Type="http://schemas.openxmlformats.org/officeDocument/2006/relationships/tags" Target="../tags/tag186.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7" Type="http://schemas.openxmlformats.org/officeDocument/2006/relationships/slideLayout" Target="../slideLayouts/slideLayout17.xml"/><Relationship Id="rId16" Type="http://schemas.openxmlformats.org/officeDocument/2006/relationships/tags" Target="../tags/tag271.xml"/><Relationship Id="rId15" Type="http://schemas.openxmlformats.org/officeDocument/2006/relationships/image" Target="../media/image4.jpeg"/><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3.xml"/><Relationship Id="rId4" Type="http://schemas.openxmlformats.org/officeDocument/2006/relationships/tags" Target="../tags/tag1266.xml"/><Relationship Id="rId3" Type="http://schemas.openxmlformats.org/officeDocument/2006/relationships/tags" Target="../tags/tag1265.xml"/><Relationship Id="rId2" Type="http://schemas.openxmlformats.org/officeDocument/2006/relationships/tags" Target="../tags/tag1264.xml"/><Relationship Id="rId1" Type="http://schemas.openxmlformats.org/officeDocument/2006/relationships/tags" Target="../tags/tag1263.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274.xml"/><Relationship Id="rId7" Type="http://schemas.openxmlformats.org/officeDocument/2006/relationships/tags" Target="../tags/tag1273.xml"/><Relationship Id="rId6" Type="http://schemas.openxmlformats.org/officeDocument/2006/relationships/tags" Target="../tags/tag1272.xml"/><Relationship Id="rId5" Type="http://schemas.openxmlformats.org/officeDocument/2006/relationships/tags" Target="../tags/tag1271.xml"/><Relationship Id="rId4" Type="http://schemas.openxmlformats.org/officeDocument/2006/relationships/tags" Target="../tags/tag1270.xml"/><Relationship Id="rId3" Type="http://schemas.openxmlformats.org/officeDocument/2006/relationships/tags" Target="../tags/tag1269.xml"/><Relationship Id="rId2" Type="http://schemas.openxmlformats.org/officeDocument/2006/relationships/tags" Target="../tags/tag1268.xml"/><Relationship Id="rId1" Type="http://schemas.openxmlformats.org/officeDocument/2006/relationships/tags" Target="../tags/tag1267.xml"/></Relationships>
</file>

<file path=ppt/slides/_rels/slide102.xml.rels><?xml version="1.0" encoding="UTF-8" standalone="yes"?>
<Relationships xmlns="http://schemas.openxmlformats.org/package/2006/relationships"><Relationship Id="rId9" Type="http://schemas.openxmlformats.org/officeDocument/2006/relationships/tags" Target="../tags/tag1283.xml"/><Relationship Id="rId8" Type="http://schemas.openxmlformats.org/officeDocument/2006/relationships/tags" Target="../tags/tag1282.xml"/><Relationship Id="rId7" Type="http://schemas.openxmlformats.org/officeDocument/2006/relationships/tags" Target="../tags/tag1281.xml"/><Relationship Id="rId6" Type="http://schemas.openxmlformats.org/officeDocument/2006/relationships/tags" Target="../tags/tag1280.xml"/><Relationship Id="rId5" Type="http://schemas.openxmlformats.org/officeDocument/2006/relationships/tags" Target="../tags/tag1279.xml"/><Relationship Id="rId4" Type="http://schemas.openxmlformats.org/officeDocument/2006/relationships/tags" Target="../tags/tag1278.xml"/><Relationship Id="rId3" Type="http://schemas.openxmlformats.org/officeDocument/2006/relationships/tags" Target="../tags/tag1277.xml"/><Relationship Id="rId2" Type="http://schemas.openxmlformats.org/officeDocument/2006/relationships/tags" Target="../tags/tag1276.xml"/><Relationship Id="rId14" Type="http://schemas.openxmlformats.org/officeDocument/2006/relationships/slideLayout" Target="../slideLayouts/slideLayout17.xml"/><Relationship Id="rId13" Type="http://schemas.openxmlformats.org/officeDocument/2006/relationships/tags" Target="../tags/tag1287.xml"/><Relationship Id="rId12" Type="http://schemas.openxmlformats.org/officeDocument/2006/relationships/tags" Target="../tags/tag1286.xml"/><Relationship Id="rId11" Type="http://schemas.openxmlformats.org/officeDocument/2006/relationships/tags" Target="../tags/tag1285.xml"/><Relationship Id="rId10" Type="http://schemas.openxmlformats.org/officeDocument/2006/relationships/tags" Target="../tags/tag1284.xml"/><Relationship Id="rId1" Type="http://schemas.openxmlformats.org/officeDocument/2006/relationships/tags" Target="../tags/tag1275.xml"/></Relationships>
</file>

<file path=ppt/slides/_rels/slide10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tags" Target="../tags/tag1293.xml"/><Relationship Id="rId5" Type="http://schemas.openxmlformats.org/officeDocument/2006/relationships/tags" Target="../tags/tag1292.xml"/><Relationship Id="rId4" Type="http://schemas.openxmlformats.org/officeDocument/2006/relationships/tags" Target="../tags/tag1291.xml"/><Relationship Id="rId3" Type="http://schemas.openxmlformats.org/officeDocument/2006/relationships/tags" Target="../tags/tag1290.xml"/><Relationship Id="rId2" Type="http://schemas.openxmlformats.org/officeDocument/2006/relationships/tags" Target="../tags/tag1289.xml"/><Relationship Id="rId1" Type="http://schemas.openxmlformats.org/officeDocument/2006/relationships/tags" Target="../tags/tag1288.xml"/></Relationships>
</file>

<file path=ppt/slides/_rels/slide10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tags" Target="../tags/tag1301.xml"/><Relationship Id="rId5" Type="http://schemas.openxmlformats.org/officeDocument/2006/relationships/tags" Target="../tags/tag1300.xml"/><Relationship Id="rId4" Type="http://schemas.openxmlformats.org/officeDocument/2006/relationships/tags" Target="../tags/tag1299.xml"/><Relationship Id="rId3" Type="http://schemas.openxmlformats.org/officeDocument/2006/relationships/tags" Target="../tags/tag1298.xml"/><Relationship Id="rId2" Type="http://schemas.openxmlformats.org/officeDocument/2006/relationships/tags" Target="../tags/tag1297.xml"/><Relationship Id="rId1" Type="http://schemas.openxmlformats.org/officeDocument/2006/relationships/tags" Target="../tags/tag1296.xml"/></Relationships>
</file>

<file path=ppt/slides/_rels/slide105.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3.xml"/><Relationship Id="rId4" Type="http://schemas.openxmlformats.org/officeDocument/2006/relationships/tags" Target="../tags/tag1307.xml"/><Relationship Id="rId3" Type="http://schemas.openxmlformats.org/officeDocument/2006/relationships/tags" Target="../tags/tag1306.xml"/><Relationship Id="rId2" Type="http://schemas.openxmlformats.org/officeDocument/2006/relationships/tags" Target="../tags/tag1305.xml"/><Relationship Id="rId1" Type="http://schemas.openxmlformats.org/officeDocument/2006/relationships/tags" Target="../tags/tag1304.xml"/></Relationships>
</file>

<file path=ppt/slides/_rels/slide10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315.xml"/><Relationship Id="rId7" Type="http://schemas.openxmlformats.org/officeDocument/2006/relationships/tags" Target="../tags/tag1314.xml"/><Relationship Id="rId6" Type="http://schemas.openxmlformats.org/officeDocument/2006/relationships/tags" Target="../tags/tag1313.xml"/><Relationship Id="rId5" Type="http://schemas.openxmlformats.org/officeDocument/2006/relationships/tags" Target="../tags/tag1312.xml"/><Relationship Id="rId4" Type="http://schemas.openxmlformats.org/officeDocument/2006/relationships/tags" Target="../tags/tag1311.xml"/><Relationship Id="rId3" Type="http://schemas.openxmlformats.org/officeDocument/2006/relationships/tags" Target="../tags/tag1310.xml"/><Relationship Id="rId2" Type="http://schemas.openxmlformats.org/officeDocument/2006/relationships/tags" Target="../tags/tag1309.xml"/><Relationship Id="rId1" Type="http://schemas.openxmlformats.org/officeDocument/2006/relationships/tags" Target="../tags/tag1308.xml"/></Relationships>
</file>

<file path=ppt/slides/_rels/slide107.xml.rels><?xml version="1.0" encoding="UTF-8" standalone="yes"?>
<Relationships xmlns="http://schemas.openxmlformats.org/package/2006/relationships"><Relationship Id="rId9" Type="http://schemas.openxmlformats.org/officeDocument/2006/relationships/tags" Target="../tags/tag1324.xml"/><Relationship Id="rId8" Type="http://schemas.openxmlformats.org/officeDocument/2006/relationships/tags" Target="../tags/tag1323.xml"/><Relationship Id="rId7" Type="http://schemas.openxmlformats.org/officeDocument/2006/relationships/tags" Target="../tags/tag1322.xml"/><Relationship Id="rId6" Type="http://schemas.openxmlformats.org/officeDocument/2006/relationships/tags" Target="../tags/tag1321.xml"/><Relationship Id="rId5" Type="http://schemas.openxmlformats.org/officeDocument/2006/relationships/tags" Target="../tags/tag1320.xml"/><Relationship Id="rId4" Type="http://schemas.openxmlformats.org/officeDocument/2006/relationships/tags" Target="../tags/tag1319.xml"/><Relationship Id="rId3" Type="http://schemas.openxmlformats.org/officeDocument/2006/relationships/tags" Target="../tags/tag1318.xml"/><Relationship Id="rId2" Type="http://schemas.openxmlformats.org/officeDocument/2006/relationships/tags" Target="../tags/tag1317.xml"/><Relationship Id="rId14" Type="http://schemas.openxmlformats.org/officeDocument/2006/relationships/slideLayout" Target="../slideLayouts/slideLayout17.xml"/><Relationship Id="rId13" Type="http://schemas.openxmlformats.org/officeDocument/2006/relationships/tags" Target="../tags/tag1328.xml"/><Relationship Id="rId12" Type="http://schemas.openxmlformats.org/officeDocument/2006/relationships/tags" Target="../tags/tag1327.xml"/><Relationship Id="rId11" Type="http://schemas.openxmlformats.org/officeDocument/2006/relationships/tags" Target="../tags/tag1326.xml"/><Relationship Id="rId10" Type="http://schemas.openxmlformats.org/officeDocument/2006/relationships/tags" Target="../tags/tag1325.xml"/><Relationship Id="rId1" Type="http://schemas.openxmlformats.org/officeDocument/2006/relationships/tags" Target="../tags/tag1316.xml"/></Relationships>
</file>

<file path=ppt/slides/_rels/slide108.xml.rels><?xml version="1.0" encoding="UTF-8" standalone="yes"?>
<Relationships xmlns="http://schemas.openxmlformats.org/package/2006/relationships"><Relationship Id="rId9" Type="http://schemas.openxmlformats.org/officeDocument/2006/relationships/tags" Target="../tags/tag1337.xml"/><Relationship Id="rId8" Type="http://schemas.openxmlformats.org/officeDocument/2006/relationships/tags" Target="../tags/tag1336.xml"/><Relationship Id="rId7" Type="http://schemas.openxmlformats.org/officeDocument/2006/relationships/tags" Target="../tags/tag1335.xml"/><Relationship Id="rId6" Type="http://schemas.openxmlformats.org/officeDocument/2006/relationships/tags" Target="../tags/tag1334.xml"/><Relationship Id="rId5" Type="http://schemas.openxmlformats.org/officeDocument/2006/relationships/tags" Target="../tags/tag1333.xml"/><Relationship Id="rId4" Type="http://schemas.openxmlformats.org/officeDocument/2006/relationships/tags" Target="../tags/tag1332.xml"/><Relationship Id="rId3" Type="http://schemas.openxmlformats.org/officeDocument/2006/relationships/tags" Target="../tags/tag1331.xml"/><Relationship Id="rId2" Type="http://schemas.openxmlformats.org/officeDocument/2006/relationships/tags" Target="../tags/tag1330.xml"/><Relationship Id="rId14" Type="http://schemas.openxmlformats.org/officeDocument/2006/relationships/slideLayout" Target="../slideLayouts/slideLayout17.xml"/><Relationship Id="rId13" Type="http://schemas.openxmlformats.org/officeDocument/2006/relationships/tags" Target="../tags/tag1341.xml"/><Relationship Id="rId12" Type="http://schemas.openxmlformats.org/officeDocument/2006/relationships/tags" Target="../tags/tag1340.xml"/><Relationship Id="rId11" Type="http://schemas.openxmlformats.org/officeDocument/2006/relationships/tags" Target="../tags/tag1339.xml"/><Relationship Id="rId10" Type="http://schemas.openxmlformats.org/officeDocument/2006/relationships/tags" Target="../tags/tag1338.xml"/><Relationship Id="rId1" Type="http://schemas.openxmlformats.org/officeDocument/2006/relationships/tags" Target="../tags/tag1329.xml"/></Relationships>
</file>

<file path=ppt/slides/_rels/slide10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349.xml"/><Relationship Id="rId7" Type="http://schemas.openxmlformats.org/officeDocument/2006/relationships/tags" Target="../tags/tag1348.xml"/><Relationship Id="rId6" Type="http://schemas.openxmlformats.org/officeDocument/2006/relationships/tags" Target="../tags/tag1347.xml"/><Relationship Id="rId5" Type="http://schemas.openxmlformats.org/officeDocument/2006/relationships/tags" Target="../tags/tag1346.xml"/><Relationship Id="rId4" Type="http://schemas.openxmlformats.org/officeDocument/2006/relationships/tags" Target="../tags/tag1345.xml"/><Relationship Id="rId3" Type="http://schemas.openxmlformats.org/officeDocument/2006/relationships/tags" Target="../tags/tag1344.xml"/><Relationship Id="rId2" Type="http://schemas.openxmlformats.org/officeDocument/2006/relationships/tags" Target="../tags/tag1343.xml"/><Relationship Id="rId1" Type="http://schemas.openxmlformats.org/officeDocument/2006/relationships/tags" Target="../tags/tag1342.xml"/></Relationships>
</file>

<file path=ppt/slides/_rels/slide11.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0" Type="http://schemas.openxmlformats.org/officeDocument/2006/relationships/slideLayout" Target="../slideLayouts/slideLayout17.xml"/><Relationship Id="rId1" Type="http://schemas.openxmlformats.org/officeDocument/2006/relationships/tags" Target="../tags/tag272.xm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1.xml"/><Relationship Id="rId2" Type="http://schemas.openxmlformats.org/officeDocument/2006/relationships/tags" Target="../tags/tag1351.xml"/><Relationship Id="rId1" Type="http://schemas.openxmlformats.org/officeDocument/2006/relationships/tags" Target="../tags/tag1350.xml"/></Relationships>
</file>

<file path=ppt/slides/_rels/slide111.xml.rels><?xml version="1.0" encoding="UTF-8" standalone="yes"?>
<Relationships xmlns="http://schemas.openxmlformats.org/package/2006/relationships"><Relationship Id="rId9" Type="http://schemas.openxmlformats.org/officeDocument/2006/relationships/tags" Target="../tags/tag1360.xml"/><Relationship Id="rId8" Type="http://schemas.openxmlformats.org/officeDocument/2006/relationships/tags" Target="../tags/tag1359.xml"/><Relationship Id="rId7" Type="http://schemas.openxmlformats.org/officeDocument/2006/relationships/tags" Target="../tags/tag1358.xml"/><Relationship Id="rId6" Type="http://schemas.openxmlformats.org/officeDocument/2006/relationships/tags" Target="../tags/tag1357.xml"/><Relationship Id="rId5" Type="http://schemas.openxmlformats.org/officeDocument/2006/relationships/tags" Target="../tags/tag1356.xml"/><Relationship Id="rId4" Type="http://schemas.openxmlformats.org/officeDocument/2006/relationships/tags" Target="../tags/tag1355.xml"/><Relationship Id="rId3" Type="http://schemas.openxmlformats.org/officeDocument/2006/relationships/tags" Target="../tags/tag1354.xml"/><Relationship Id="rId2" Type="http://schemas.openxmlformats.org/officeDocument/2006/relationships/tags" Target="../tags/tag1353.xml"/><Relationship Id="rId14" Type="http://schemas.openxmlformats.org/officeDocument/2006/relationships/notesSlide" Target="../notesSlides/notesSlide29.xml"/><Relationship Id="rId13" Type="http://schemas.openxmlformats.org/officeDocument/2006/relationships/slideLayout" Target="../slideLayouts/slideLayout17.xml"/><Relationship Id="rId12" Type="http://schemas.openxmlformats.org/officeDocument/2006/relationships/tags" Target="../tags/tag1363.xml"/><Relationship Id="rId11" Type="http://schemas.openxmlformats.org/officeDocument/2006/relationships/tags" Target="../tags/tag1362.xml"/><Relationship Id="rId10" Type="http://schemas.openxmlformats.org/officeDocument/2006/relationships/tags" Target="../tags/tag1361.xml"/><Relationship Id="rId1" Type="http://schemas.openxmlformats.org/officeDocument/2006/relationships/tags" Target="../tags/tag1352.xml"/></Relationships>
</file>

<file path=ppt/slides/_rels/slide112.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3.xml"/><Relationship Id="rId4" Type="http://schemas.openxmlformats.org/officeDocument/2006/relationships/tags" Target="../tags/tag1367.xml"/><Relationship Id="rId3" Type="http://schemas.openxmlformats.org/officeDocument/2006/relationships/tags" Target="../tags/tag1366.xml"/><Relationship Id="rId2" Type="http://schemas.openxmlformats.org/officeDocument/2006/relationships/tags" Target="../tags/tag1365.xml"/><Relationship Id="rId1" Type="http://schemas.openxmlformats.org/officeDocument/2006/relationships/tags" Target="../tags/tag1364.xml"/></Relationships>
</file>

<file path=ppt/slides/_rels/slide113.xml.rels><?xml version="1.0" encoding="UTF-8" standalone="yes"?>
<Relationships xmlns="http://schemas.openxmlformats.org/package/2006/relationships"><Relationship Id="rId9" Type="http://schemas.openxmlformats.org/officeDocument/2006/relationships/tags" Target="../tags/tag1376.xml"/><Relationship Id="rId8" Type="http://schemas.openxmlformats.org/officeDocument/2006/relationships/tags" Target="../tags/tag1375.xml"/><Relationship Id="rId7" Type="http://schemas.openxmlformats.org/officeDocument/2006/relationships/tags" Target="../tags/tag1374.xml"/><Relationship Id="rId6" Type="http://schemas.openxmlformats.org/officeDocument/2006/relationships/tags" Target="../tags/tag1373.xml"/><Relationship Id="rId5" Type="http://schemas.openxmlformats.org/officeDocument/2006/relationships/tags" Target="../tags/tag1372.xml"/><Relationship Id="rId4" Type="http://schemas.openxmlformats.org/officeDocument/2006/relationships/tags" Target="../tags/tag1371.xml"/><Relationship Id="rId3" Type="http://schemas.openxmlformats.org/officeDocument/2006/relationships/tags" Target="../tags/tag1370.xml"/><Relationship Id="rId2" Type="http://schemas.openxmlformats.org/officeDocument/2006/relationships/tags" Target="../tags/tag1369.xml"/><Relationship Id="rId10" Type="http://schemas.openxmlformats.org/officeDocument/2006/relationships/slideLayout" Target="../slideLayouts/slideLayout17.xml"/><Relationship Id="rId1" Type="http://schemas.openxmlformats.org/officeDocument/2006/relationships/tags" Target="../tags/tag1368.xml"/></Relationships>
</file>

<file path=ppt/slides/_rels/slide114.xml.rels><?xml version="1.0" encoding="UTF-8" standalone="yes"?>
<Relationships xmlns="http://schemas.openxmlformats.org/package/2006/relationships"><Relationship Id="rId9" Type="http://schemas.openxmlformats.org/officeDocument/2006/relationships/tags" Target="../tags/tag1385.xml"/><Relationship Id="rId8" Type="http://schemas.openxmlformats.org/officeDocument/2006/relationships/tags" Target="../tags/tag1384.xml"/><Relationship Id="rId7" Type="http://schemas.openxmlformats.org/officeDocument/2006/relationships/tags" Target="../tags/tag1383.xml"/><Relationship Id="rId6" Type="http://schemas.openxmlformats.org/officeDocument/2006/relationships/tags" Target="../tags/tag1382.xml"/><Relationship Id="rId5" Type="http://schemas.openxmlformats.org/officeDocument/2006/relationships/tags" Target="../tags/tag1381.xml"/><Relationship Id="rId4" Type="http://schemas.openxmlformats.org/officeDocument/2006/relationships/tags" Target="../tags/tag1380.xml"/><Relationship Id="rId3" Type="http://schemas.openxmlformats.org/officeDocument/2006/relationships/tags" Target="../tags/tag1379.xml"/><Relationship Id="rId2" Type="http://schemas.openxmlformats.org/officeDocument/2006/relationships/tags" Target="../tags/tag1378.xml"/><Relationship Id="rId10" Type="http://schemas.openxmlformats.org/officeDocument/2006/relationships/slideLayout" Target="../slideLayouts/slideLayout17.xml"/><Relationship Id="rId1" Type="http://schemas.openxmlformats.org/officeDocument/2006/relationships/tags" Target="../tags/tag1377.xml"/></Relationships>
</file>

<file path=ppt/slides/_rels/slide115.xml.rels><?xml version="1.0" encoding="UTF-8" standalone="yes"?>
<Relationships xmlns="http://schemas.openxmlformats.org/package/2006/relationships"><Relationship Id="rId9" Type="http://schemas.openxmlformats.org/officeDocument/2006/relationships/tags" Target="../tags/tag1394.xml"/><Relationship Id="rId8" Type="http://schemas.openxmlformats.org/officeDocument/2006/relationships/tags" Target="../tags/tag1393.xml"/><Relationship Id="rId7" Type="http://schemas.openxmlformats.org/officeDocument/2006/relationships/tags" Target="../tags/tag1392.xml"/><Relationship Id="rId6" Type="http://schemas.openxmlformats.org/officeDocument/2006/relationships/tags" Target="../tags/tag1391.xml"/><Relationship Id="rId5" Type="http://schemas.openxmlformats.org/officeDocument/2006/relationships/tags" Target="../tags/tag1390.xml"/><Relationship Id="rId4" Type="http://schemas.openxmlformats.org/officeDocument/2006/relationships/tags" Target="../tags/tag1389.xml"/><Relationship Id="rId3" Type="http://schemas.openxmlformats.org/officeDocument/2006/relationships/tags" Target="../tags/tag1388.xml"/><Relationship Id="rId2" Type="http://schemas.openxmlformats.org/officeDocument/2006/relationships/tags" Target="../tags/tag1387.xml"/><Relationship Id="rId14" Type="http://schemas.openxmlformats.org/officeDocument/2006/relationships/slideLayout" Target="../slideLayouts/slideLayout17.xml"/><Relationship Id="rId13" Type="http://schemas.openxmlformats.org/officeDocument/2006/relationships/tags" Target="../tags/tag1398.xml"/><Relationship Id="rId12" Type="http://schemas.openxmlformats.org/officeDocument/2006/relationships/tags" Target="../tags/tag1397.xml"/><Relationship Id="rId11" Type="http://schemas.openxmlformats.org/officeDocument/2006/relationships/tags" Target="../tags/tag1396.xml"/><Relationship Id="rId10" Type="http://schemas.openxmlformats.org/officeDocument/2006/relationships/tags" Target="../tags/tag1395.xml"/><Relationship Id="rId1" Type="http://schemas.openxmlformats.org/officeDocument/2006/relationships/tags" Target="../tags/tag1386.xml"/></Relationships>
</file>

<file path=ppt/slides/_rels/slide116.xml.rels><?xml version="1.0" encoding="UTF-8" standalone="yes"?>
<Relationships xmlns="http://schemas.openxmlformats.org/package/2006/relationships"><Relationship Id="rId9" Type="http://schemas.openxmlformats.org/officeDocument/2006/relationships/tags" Target="../tags/tag1407.xml"/><Relationship Id="rId8" Type="http://schemas.openxmlformats.org/officeDocument/2006/relationships/tags" Target="../tags/tag1406.xml"/><Relationship Id="rId7" Type="http://schemas.openxmlformats.org/officeDocument/2006/relationships/tags" Target="../tags/tag1405.xml"/><Relationship Id="rId6" Type="http://schemas.openxmlformats.org/officeDocument/2006/relationships/tags" Target="../tags/tag1404.xml"/><Relationship Id="rId5" Type="http://schemas.openxmlformats.org/officeDocument/2006/relationships/tags" Target="../tags/tag1403.xml"/><Relationship Id="rId4" Type="http://schemas.openxmlformats.org/officeDocument/2006/relationships/tags" Target="../tags/tag1402.xml"/><Relationship Id="rId3" Type="http://schemas.openxmlformats.org/officeDocument/2006/relationships/tags" Target="../tags/tag1401.xml"/><Relationship Id="rId20" Type="http://schemas.openxmlformats.org/officeDocument/2006/relationships/slideLayout" Target="../slideLayouts/slideLayout17.xml"/><Relationship Id="rId2" Type="http://schemas.openxmlformats.org/officeDocument/2006/relationships/tags" Target="../tags/tag1400.xml"/><Relationship Id="rId19" Type="http://schemas.openxmlformats.org/officeDocument/2006/relationships/tags" Target="../tags/tag1417.xml"/><Relationship Id="rId18" Type="http://schemas.openxmlformats.org/officeDocument/2006/relationships/tags" Target="../tags/tag1416.xml"/><Relationship Id="rId17" Type="http://schemas.openxmlformats.org/officeDocument/2006/relationships/tags" Target="../tags/tag1415.xml"/><Relationship Id="rId16" Type="http://schemas.openxmlformats.org/officeDocument/2006/relationships/tags" Target="../tags/tag1414.xml"/><Relationship Id="rId15" Type="http://schemas.openxmlformats.org/officeDocument/2006/relationships/tags" Target="../tags/tag1413.xml"/><Relationship Id="rId14" Type="http://schemas.openxmlformats.org/officeDocument/2006/relationships/tags" Target="../tags/tag1412.xml"/><Relationship Id="rId13" Type="http://schemas.openxmlformats.org/officeDocument/2006/relationships/tags" Target="../tags/tag1411.xml"/><Relationship Id="rId12" Type="http://schemas.openxmlformats.org/officeDocument/2006/relationships/tags" Target="../tags/tag1410.xml"/><Relationship Id="rId11" Type="http://schemas.openxmlformats.org/officeDocument/2006/relationships/tags" Target="../tags/tag1409.xml"/><Relationship Id="rId10" Type="http://schemas.openxmlformats.org/officeDocument/2006/relationships/tags" Target="../tags/tag1408.xml"/><Relationship Id="rId1" Type="http://schemas.openxmlformats.org/officeDocument/2006/relationships/tags" Target="../tags/tag1399.xml"/></Relationships>
</file>

<file path=ppt/slides/_rels/slide117.xml.rels><?xml version="1.0" encoding="UTF-8" standalone="yes"?>
<Relationships xmlns="http://schemas.openxmlformats.org/package/2006/relationships"><Relationship Id="rId9" Type="http://schemas.openxmlformats.org/officeDocument/2006/relationships/tags" Target="../tags/tag1426.xml"/><Relationship Id="rId8" Type="http://schemas.openxmlformats.org/officeDocument/2006/relationships/tags" Target="../tags/tag1425.xml"/><Relationship Id="rId7" Type="http://schemas.openxmlformats.org/officeDocument/2006/relationships/tags" Target="../tags/tag1424.xml"/><Relationship Id="rId6" Type="http://schemas.openxmlformats.org/officeDocument/2006/relationships/tags" Target="../tags/tag1423.xml"/><Relationship Id="rId5" Type="http://schemas.openxmlformats.org/officeDocument/2006/relationships/tags" Target="../tags/tag1422.xml"/><Relationship Id="rId4" Type="http://schemas.openxmlformats.org/officeDocument/2006/relationships/tags" Target="../tags/tag1421.xml"/><Relationship Id="rId3" Type="http://schemas.openxmlformats.org/officeDocument/2006/relationships/tags" Target="../tags/tag1420.xml"/><Relationship Id="rId23" Type="http://schemas.openxmlformats.org/officeDocument/2006/relationships/slideLayout" Target="../slideLayouts/slideLayout17.xml"/><Relationship Id="rId22" Type="http://schemas.openxmlformats.org/officeDocument/2006/relationships/tags" Target="../tags/tag1439.xml"/><Relationship Id="rId21" Type="http://schemas.openxmlformats.org/officeDocument/2006/relationships/tags" Target="../tags/tag1438.xml"/><Relationship Id="rId20" Type="http://schemas.openxmlformats.org/officeDocument/2006/relationships/tags" Target="../tags/tag1437.xml"/><Relationship Id="rId2" Type="http://schemas.openxmlformats.org/officeDocument/2006/relationships/tags" Target="../tags/tag1419.xml"/><Relationship Id="rId19" Type="http://schemas.openxmlformats.org/officeDocument/2006/relationships/tags" Target="../tags/tag1436.xml"/><Relationship Id="rId18" Type="http://schemas.openxmlformats.org/officeDocument/2006/relationships/tags" Target="../tags/tag1435.xml"/><Relationship Id="rId17" Type="http://schemas.openxmlformats.org/officeDocument/2006/relationships/tags" Target="../tags/tag1434.xml"/><Relationship Id="rId16" Type="http://schemas.openxmlformats.org/officeDocument/2006/relationships/tags" Target="../tags/tag1433.xml"/><Relationship Id="rId15" Type="http://schemas.openxmlformats.org/officeDocument/2006/relationships/tags" Target="../tags/tag1432.xml"/><Relationship Id="rId14" Type="http://schemas.openxmlformats.org/officeDocument/2006/relationships/tags" Target="../tags/tag1431.xml"/><Relationship Id="rId13" Type="http://schemas.openxmlformats.org/officeDocument/2006/relationships/tags" Target="../tags/tag1430.xml"/><Relationship Id="rId12" Type="http://schemas.openxmlformats.org/officeDocument/2006/relationships/tags" Target="../tags/tag1429.xml"/><Relationship Id="rId11" Type="http://schemas.openxmlformats.org/officeDocument/2006/relationships/tags" Target="../tags/tag1428.xml"/><Relationship Id="rId10" Type="http://schemas.openxmlformats.org/officeDocument/2006/relationships/tags" Target="../tags/tag1427.xml"/><Relationship Id="rId1" Type="http://schemas.openxmlformats.org/officeDocument/2006/relationships/tags" Target="../tags/tag1418.xml"/></Relationships>
</file>

<file path=ppt/slides/_rels/slide118.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3.xml"/><Relationship Id="rId4" Type="http://schemas.openxmlformats.org/officeDocument/2006/relationships/tags" Target="../tags/tag1443.xml"/><Relationship Id="rId3" Type="http://schemas.openxmlformats.org/officeDocument/2006/relationships/tags" Target="../tags/tag1442.xml"/><Relationship Id="rId2" Type="http://schemas.openxmlformats.org/officeDocument/2006/relationships/tags" Target="../tags/tag1441.xml"/><Relationship Id="rId1" Type="http://schemas.openxmlformats.org/officeDocument/2006/relationships/tags" Target="../tags/tag1440.xml"/></Relationships>
</file>

<file path=ppt/slides/_rels/slide119.xml.rels><?xml version="1.0" encoding="UTF-8" standalone="yes"?>
<Relationships xmlns="http://schemas.openxmlformats.org/package/2006/relationships"><Relationship Id="rId9" Type="http://schemas.openxmlformats.org/officeDocument/2006/relationships/tags" Target="../tags/tag1452.xml"/><Relationship Id="rId8" Type="http://schemas.openxmlformats.org/officeDocument/2006/relationships/tags" Target="../tags/tag1451.xml"/><Relationship Id="rId7" Type="http://schemas.openxmlformats.org/officeDocument/2006/relationships/tags" Target="../tags/tag1450.xml"/><Relationship Id="rId6" Type="http://schemas.openxmlformats.org/officeDocument/2006/relationships/tags" Target="../tags/tag1449.xml"/><Relationship Id="rId5" Type="http://schemas.openxmlformats.org/officeDocument/2006/relationships/tags" Target="../tags/tag1448.xml"/><Relationship Id="rId4" Type="http://schemas.openxmlformats.org/officeDocument/2006/relationships/tags" Target="../tags/tag1447.xml"/><Relationship Id="rId3" Type="http://schemas.openxmlformats.org/officeDocument/2006/relationships/tags" Target="../tags/tag1446.xml"/><Relationship Id="rId2" Type="http://schemas.openxmlformats.org/officeDocument/2006/relationships/tags" Target="../tags/tag1445.xml"/><Relationship Id="rId14" Type="http://schemas.openxmlformats.org/officeDocument/2006/relationships/slideLayout" Target="../slideLayouts/slideLayout17.xml"/><Relationship Id="rId13" Type="http://schemas.openxmlformats.org/officeDocument/2006/relationships/tags" Target="../tags/tag1456.xml"/><Relationship Id="rId12" Type="http://schemas.openxmlformats.org/officeDocument/2006/relationships/tags" Target="../tags/tag1455.xml"/><Relationship Id="rId11" Type="http://schemas.openxmlformats.org/officeDocument/2006/relationships/tags" Target="../tags/tag1454.xml"/><Relationship Id="rId10" Type="http://schemas.openxmlformats.org/officeDocument/2006/relationships/tags" Target="../tags/tag1453.xml"/><Relationship Id="rId1" Type="http://schemas.openxmlformats.org/officeDocument/2006/relationships/tags" Target="../tags/tag1444.xml"/></Relationships>
</file>

<file path=ppt/slides/_rels/slide12.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0" Type="http://schemas.openxmlformats.org/officeDocument/2006/relationships/slideLayout" Target="../slideLayouts/slideLayout17.xml"/><Relationship Id="rId1" Type="http://schemas.openxmlformats.org/officeDocument/2006/relationships/tags" Target="../tags/tag281.xml"/></Relationships>
</file>

<file path=ppt/slides/_rels/slide120.xml.rels><?xml version="1.0" encoding="UTF-8" standalone="yes"?>
<Relationships xmlns="http://schemas.openxmlformats.org/package/2006/relationships"><Relationship Id="rId9" Type="http://schemas.openxmlformats.org/officeDocument/2006/relationships/tags" Target="../tags/tag1465.xml"/><Relationship Id="rId8" Type="http://schemas.openxmlformats.org/officeDocument/2006/relationships/tags" Target="../tags/tag1464.xml"/><Relationship Id="rId7" Type="http://schemas.openxmlformats.org/officeDocument/2006/relationships/tags" Target="../tags/tag1463.xml"/><Relationship Id="rId6" Type="http://schemas.openxmlformats.org/officeDocument/2006/relationships/tags" Target="../tags/tag1462.xml"/><Relationship Id="rId5" Type="http://schemas.openxmlformats.org/officeDocument/2006/relationships/tags" Target="../tags/tag1461.xml"/><Relationship Id="rId4" Type="http://schemas.openxmlformats.org/officeDocument/2006/relationships/tags" Target="../tags/tag1460.xml"/><Relationship Id="rId3" Type="http://schemas.openxmlformats.org/officeDocument/2006/relationships/tags" Target="../tags/tag1459.xml"/><Relationship Id="rId2" Type="http://schemas.openxmlformats.org/officeDocument/2006/relationships/tags" Target="../tags/tag1458.xml"/><Relationship Id="rId14" Type="http://schemas.openxmlformats.org/officeDocument/2006/relationships/slideLayout" Target="../slideLayouts/slideLayout17.xml"/><Relationship Id="rId13" Type="http://schemas.openxmlformats.org/officeDocument/2006/relationships/tags" Target="../tags/tag1469.xml"/><Relationship Id="rId12" Type="http://schemas.openxmlformats.org/officeDocument/2006/relationships/tags" Target="../tags/tag1468.xml"/><Relationship Id="rId11" Type="http://schemas.openxmlformats.org/officeDocument/2006/relationships/tags" Target="../tags/tag1467.xml"/><Relationship Id="rId10" Type="http://schemas.openxmlformats.org/officeDocument/2006/relationships/tags" Target="../tags/tag1466.xml"/><Relationship Id="rId1" Type="http://schemas.openxmlformats.org/officeDocument/2006/relationships/tags" Target="../tags/tag1457.xml"/></Relationships>
</file>

<file path=ppt/slides/_rels/slide121.xml.rels><?xml version="1.0" encoding="UTF-8" standalone="yes"?>
<Relationships xmlns="http://schemas.openxmlformats.org/package/2006/relationships"><Relationship Id="rId9" Type="http://schemas.openxmlformats.org/officeDocument/2006/relationships/tags" Target="../tags/tag1478.xml"/><Relationship Id="rId8" Type="http://schemas.openxmlformats.org/officeDocument/2006/relationships/tags" Target="../tags/tag1477.xml"/><Relationship Id="rId7" Type="http://schemas.openxmlformats.org/officeDocument/2006/relationships/tags" Target="../tags/tag1476.xml"/><Relationship Id="rId6" Type="http://schemas.openxmlformats.org/officeDocument/2006/relationships/tags" Target="../tags/tag1475.xml"/><Relationship Id="rId5" Type="http://schemas.openxmlformats.org/officeDocument/2006/relationships/tags" Target="../tags/tag1474.xml"/><Relationship Id="rId4" Type="http://schemas.openxmlformats.org/officeDocument/2006/relationships/tags" Target="../tags/tag1473.xml"/><Relationship Id="rId3" Type="http://schemas.openxmlformats.org/officeDocument/2006/relationships/tags" Target="../tags/tag1472.xml"/><Relationship Id="rId2" Type="http://schemas.openxmlformats.org/officeDocument/2006/relationships/tags" Target="../tags/tag1471.xml"/><Relationship Id="rId14" Type="http://schemas.openxmlformats.org/officeDocument/2006/relationships/slideLayout" Target="../slideLayouts/slideLayout17.xml"/><Relationship Id="rId13" Type="http://schemas.openxmlformats.org/officeDocument/2006/relationships/tags" Target="../tags/tag1482.xml"/><Relationship Id="rId12" Type="http://schemas.openxmlformats.org/officeDocument/2006/relationships/tags" Target="../tags/tag1481.xml"/><Relationship Id="rId11" Type="http://schemas.openxmlformats.org/officeDocument/2006/relationships/tags" Target="../tags/tag1480.xml"/><Relationship Id="rId10" Type="http://schemas.openxmlformats.org/officeDocument/2006/relationships/tags" Target="../tags/tag1479.xml"/><Relationship Id="rId1" Type="http://schemas.openxmlformats.org/officeDocument/2006/relationships/tags" Target="../tags/tag1470.xml"/></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1.xml"/><Relationship Id="rId2" Type="http://schemas.openxmlformats.org/officeDocument/2006/relationships/tags" Target="../tags/tag1484.xml"/><Relationship Id="rId1" Type="http://schemas.openxmlformats.org/officeDocument/2006/relationships/tags" Target="../tags/tag1483.xml"/></Relationships>
</file>

<file path=ppt/slides/_rels/slide13.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4" Type="http://schemas.openxmlformats.org/officeDocument/2006/relationships/slideLayout" Target="../slideLayouts/slideLayout17.xml"/><Relationship Id="rId43" Type="http://schemas.openxmlformats.org/officeDocument/2006/relationships/tags" Target="../tags/tag332.xml"/><Relationship Id="rId42" Type="http://schemas.openxmlformats.org/officeDocument/2006/relationships/tags" Target="../tags/tag331.xml"/><Relationship Id="rId41" Type="http://schemas.openxmlformats.org/officeDocument/2006/relationships/tags" Target="../tags/tag330.xml"/><Relationship Id="rId40" Type="http://schemas.openxmlformats.org/officeDocument/2006/relationships/tags" Target="../tags/tag329.xml"/><Relationship Id="rId4" Type="http://schemas.openxmlformats.org/officeDocument/2006/relationships/tags" Target="../tags/tag293.xml"/><Relationship Id="rId39" Type="http://schemas.openxmlformats.org/officeDocument/2006/relationships/tags" Target="../tags/tag328.xml"/><Relationship Id="rId38" Type="http://schemas.openxmlformats.org/officeDocument/2006/relationships/tags" Target="../tags/tag327.xml"/><Relationship Id="rId37" Type="http://schemas.openxmlformats.org/officeDocument/2006/relationships/tags" Target="../tags/tag326.xml"/><Relationship Id="rId36" Type="http://schemas.openxmlformats.org/officeDocument/2006/relationships/tags" Target="../tags/tag325.xml"/><Relationship Id="rId35" Type="http://schemas.openxmlformats.org/officeDocument/2006/relationships/tags" Target="../tags/tag324.xml"/><Relationship Id="rId34" Type="http://schemas.openxmlformats.org/officeDocument/2006/relationships/tags" Target="../tags/tag323.xml"/><Relationship Id="rId33" Type="http://schemas.openxmlformats.org/officeDocument/2006/relationships/tags" Target="../tags/tag322.xml"/><Relationship Id="rId32" Type="http://schemas.openxmlformats.org/officeDocument/2006/relationships/tags" Target="../tags/tag321.xml"/><Relationship Id="rId31" Type="http://schemas.openxmlformats.org/officeDocument/2006/relationships/tags" Target="../tags/tag320.xml"/><Relationship Id="rId30" Type="http://schemas.openxmlformats.org/officeDocument/2006/relationships/tags" Target="../tags/tag319.xml"/><Relationship Id="rId3" Type="http://schemas.openxmlformats.org/officeDocument/2006/relationships/tags" Target="../tags/tag292.xml"/><Relationship Id="rId29" Type="http://schemas.openxmlformats.org/officeDocument/2006/relationships/tags" Target="../tags/tag318.xml"/><Relationship Id="rId28" Type="http://schemas.openxmlformats.org/officeDocument/2006/relationships/tags" Target="../tags/tag317.xml"/><Relationship Id="rId27" Type="http://schemas.openxmlformats.org/officeDocument/2006/relationships/tags" Target="../tags/tag316.xml"/><Relationship Id="rId26" Type="http://schemas.openxmlformats.org/officeDocument/2006/relationships/tags" Target="../tags/tag315.xml"/><Relationship Id="rId25" Type="http://schemas.openxmlformats.org/officeDocument/2006/relationships/tags" Target="../tags/tag314.xml"/><Relationship Id="rId24" Type="http://schemas.openxmlformats.org/officeDocument/2006/relationships/tags" Target="../tags/tag313.xml"/><Relationship Id="rId23" Type="http://schemas.openxmlformats.org/officeDocument/2006/relationships/tags" Target="../tags/tag31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tags" Target="../tags/tag291.xml"/><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0.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s>
</file>

<file path=ppt/slides/_rels/slide16.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4" Type="http://schemas.openxmlformats.org/officeDocument/2006/relationships/slideLayout" Target="../slideLayouts/slideLayout17.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5.xml"/></Relationships>
</file>

<file path=ppt/slides/_rels/slide17.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2" Type="http://schemas.openxmlformats.org/officeDocument/2006/relationships/slideLayout" Target="../slideLayouts/slideLayout17.xml"/><Relationship Id="rId31" Type="http://schemas.openxmlformats.org/officeDocument/2006/relationships/tags" Target="../tags/tag388.xml"/><Relationship Id="rId30" Type="http://schemas.openxmlformats.org/officeDocument/2006/relationships/tags" Target="../tags/tag387.xml"/><Relationship Id="rId3" Type="http://schemas.openxmlformats.org/officeDocument/2006/relationships/tags" Target="../tags/tag360.xml"/><Relationship Id="rId29" Type="http://schemas.openxmlformats.org/officeDocument/2006/relationships/tags" Target="../tags/tag386.xml"/><Relationship Id="rId28" Type="http://schemas.openxmlformats.org/officeDocument/2006/relationships/tags" Target="../tags/tag385.xml"/><Relationship Id="rId27" Type="http://schemas.openxmlformats.org/officeDocument/2006/relationships/tags" Target="../tags/tag384.xml"/><Relationship Id="rId26" Type="http://schemas.openxmlformats.org/officeDocument/2006/relationships/tags" Target="../tags/tag383.xml"/><Relationship Id="rId25" Type="http://schemas.openxmlformats.org/officeDocument/2006/relationships/tags" Target="../tags/tag382.xml"/><Relationship Id="rId24" Type="http://schemas.openxmlformats.org/officeDocument/2006/relationships/tags" Target="../tags/tag381.xml"/><Relationship Id="rId23" Type="http://schemas.openxmlformats.org/officeDocument/2006/relationships/tags" Target="../tags/tag380.xml"/><Relationship Id="rId22" Type="http://schemas.openxmlformats.org/officeDocument/2006/relationships/tags" Target="../tags/tag379.xml"/><Relationship Id="rId21" Type="http://schemas.openxmlformats.org/officeDocument/2006/relationships/tags" Target="../tags/tag378.xml"/><Relationship Id="rId20" Type="http://schemas.openxmlformats.org/officeDocument/2006/relationships/tags" Target="../tags/tag377.xml"/><Relationship Id="rId2" Type="http://schemas.openxmlformats.org/officeDocument/2006/relationships/tags" Target="../tags/tag359.xml"/><Relationship Id="rId19" Type="http://schemas.openxmlformats.org/officeDocument/2006/relationships/tags" Target="../tags/tag376.xml"/><Relationship Id="rId18" Type="http://schemas.openxmlformats.org/officeDocument/2006/relationships/tags" Target="../tags/tag375.xml"/><Relationship Id="rId17" Type="http://schemas.openxmlformats.org/officeDocument/2006/relationships/tags" Target="../tags/tag374.xml"/><Relationship Id="rId16" Type="http://schemas.openxmlformats.org/officeDocument/2006/relationships/tags" Target="../tags/tag37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tags" Target="../tags/tag358.xml"/></Relationships>
</file>

<file path=ppt/slides/_rels/slide1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1" Type="http://schemas.openxmlformats.org/officeDocument/2006/relationships/slideLayout" Target="../slideLayouts/slideLayout17.xml"/><Relationship Id="rId10" Type="http://schemas.openxmlformats.org/officeDocument/2006/relationships/tags" Target="../tags/tag397.xml"/><Relationship Id="rId1" Type="http://schemas.openxmlformats.org/officeDocument/2006/relationships/tags" Target="../tags/tag389.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193.xml"/><Relationship Id="rId1" Type="http://schemas.openxmlformats.org/officeDocument/2006/relationships/tags" Target="../tags/tag19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tags" Target="../tags/tag407.xml"/><Relationship Id="rId1" Type="http://schemas.openxmlformats.org/officeDocument/2006/relationships/tags" Target="../tags/tag406.xml"/></Relationships>
</file>

<file path=ppt/slides/_rels/slide21.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5" Type="http://schemas.openxmlformats.org/officeDocument/2006/relationships/notesSlide" Target="../notesSlides/notesSlide6.xml"/><Relationship Id="rId14" Type="http://schemas.openxmlformats.org/officeDocument/2006/relationships/slideLayout" Target="../slideLayouts/slideLayout17.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08.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s>
</file>

<file path=ppt/slides/_rels/slide25.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slideLayout" Target="../slideLayouts/slideLayout17.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1.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3.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27.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4" Type="http://schemas.openxmlformats.org/officeDocument/2006/relationships/slideLayout" Target="../slideLayouts/slideLayout17.xml"/><Relationship Id="rId13" Type="http://schemas.openxmlformats.org/officeDocument/2006/relationships/tags" Target="../tags/tag470.xml"/><Relationship Id="rId12" Type="http://schemas.openxmlformats.org/officeDocument/2006/relationships/tags" Target="../tags/tag469.xml"/><Relationship Id="rId11" Type="http://schemas.openxmlformats.org/officeDocument/2006/relationships/tags" Target="../tags/tag468.xml"/><Relationship Id="rId10" Type="http://schemas.openxmlformats.org/officeDocument/2006/relationships/tags" Target="../tags/tag467.xml"/><Relationship Id="rId1" Type="http://schemas.openxmlformats.org/officeDocument/2006/relationships/tags" Target="../tags/tag458.xml"/></Relationships>
</file>

<file path=ppt/slides/_rels/slide28.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4" Type="http://schemas.openxmlformats.org/officeDocument/2006/relationships/slideLayout" Target="../slideLayouts/slideLayout17.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tags" Target="../tags/tag485.xml"/><Relationship Id="rId1" Type="http://schemas.openxmlformats.org/officeDocument/2006/relationships/tags" Target="../tags/tag484.xml"/></Relationships>
</file>

<file path=ppt/slides/_rels/slide3.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5" Type="http://schemas.openxmlformats.org/officeDocument/2006/relationships/notesSlide" Target="../notesSlides/notesSlide2.xml"/><Relationship Id="rId14" Type="http://schemas.openxmlformats.org/officeDocument/2006/relationships/slideLayout" Target="../slideLayouts/slideLayout1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30.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4" Type="http://schemas.openxmlformats.org/officeDocument/2006/relationships/notesSlide" Target="../notesSlides/notesSlide10.xml"/><Relationship Id="rId23" Type="http://schemas.openxmlformats.org/officeDocument/2006/relationships/slideLayout" Target="../slideLayouts/slideLayout17.xml"/><Relationship Id="rId22" Type="http://schemas.openxmlformats.org/officeDocument/2006/relationships/tags" Target="../tags/tag507.xml"/><Relationship Id="rId21" Type="http://schemas.openxmlformats.org/officeDocument/2006/relationships/tags" Target="../tags/tag506.xml"/><Relationship Id="rId20" Type="http://schemas.openxmlformats.org/officeDocument/2006/relationships/tags" Target="../tags/tag505.xml"/><Relationship Id="rId2" Type="http://schemas.openxmlformats.org/officeDocument/2006/relationships/tags" Target="../tags/tag487.xml"/><Relationship Id="rId19" Type="http://schemas.openxmlformats.org/officeDocument/2006/relationships/tags" Target="../tags/tag504.xml"/><Relationship Id="rId18" Type="http://schemas.openxmlformats.org/officeDocument/2006/relationships/tags" Target="../tags/tag503.xml"/><Relationship Id="rId17" Type="http://schemas.openxmlformats.org/officeDocument/2006/relationships/tags" Target="../tags/tag502.xml"/><Relationship Id="rId16" Type="http://schemas.openxmlformats.org/officeDocument/2006/relationships/tags" Target="../tags/tag501.xml"/><Relationship Id="rId15" Type="http://schemas.openxmlformats.org/officeDocument/2006/relationships/tags" Target="../tags/tag500.xml"/><Relationship Id="rId14" Type="http://schemas.openxmlformats.org/officeDocument/2006/relationships/tags" Target="../tags/tag499.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tags" Target="../tags/tag495.xml"/><Relationship Id="rId1" Type="http://schemas.openxmlformats.org/officeDocument/2006/relationships/tags" Target="../tags/tag486.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3.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s>
</file>

<file path=ppt/slides/_rels/slide34.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2" Type="http://schemas.openxmlformats.org/officeDocument/2006/relationships/slideLayout" Target="../slideLayouts/slideLayout17.xml"/><Relationship Id="rId11" Type="http://schemas.openxmlformats.org/officeDocument/2006/relationships/tags" Target="../tags/tag537.xml"/><Relationship Id="rId10" Type="http://schemas.openxmlformats.org/officeDocument/2006/relationships/image" Target="../media/image6.jpeg"/><Relationship Id="rId1" Type="http://schemas.openxmlformats.org/officeDocument/2006/relationships/tags" Target="../tags/tag528.xml"/></Relationships>
</file>

<file path=ppt/slides/_rels/slide35.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0" Type="http://schemas.openxmlformats.org/officeDocument/2006/relationships/slideLayout" Target="../slideLayouts/slideLayout17.xml"/><Relationship Id="rId1" Type="http://schemas.openxmlformats.org/officeDocument/2006/relationships/tags" Target="../tags/tag538.xml"/></Relationships>
</file>

<file path=ppt/slides/_rels/slide36.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0" Type="http://schemas.openxmlformats.org/officeDocument/2006/relationships/slideLayout" Target="../slideLayouts/slideLayout17.xml"/><Relationship Id="rId1" Type="http://schemas.openxmlformats.org/officeDocument/2006/relationships/tags" Target="../tags/tag547.xml"/></Relationships>
</file>

<file path=ppt/slides/_rels/slide37.xml.rels><?xml version="1.0" encoding="UTF-8" standalone="yes"?>
<Relationships xmlns="http://schemas.openxmlformats.org/package/2006/relationships"><Relationship Id="rId9" Type="http://schemas.openxmlformats.org/officeDocument/2006/relationships/tags" Target="../tags/tag564.xml"/><Relationship Id="rId8" Type="http://schemas.openxmlformats.org/officeDocument/2006/relationships/tags" Target="../tags/tag563.xml"/><Relationship Id="rId7" Type="http://schemas.openxmlformats.org/officeDocument/2006/relationships/tags" Target="../tags/tag562.xml"/><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0" Type="http://schemas.openxmlformats.org/officeDocument/2006/relationships/slideLayout" Target="../slideLayouts/slideLayout17.xml"/><Relationship Id="rId1" Type="http://schemas.openxmlformats.org/officeDocument/2006/relationships/tags" Target="../tags/tag556.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3.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39.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7" Type="http://schemas.openxmlformats.org/officeDocument/2006/relationships/slideLayout" Target="../slideLayouts/slideLayout17.xml"/><Relationship Id="rId26" Type="http://schemas.openxmlformats.org/officeDocument/2006/relationships/tags" Target="../tags/tag593.xml"/><Relationship Id="rId25" Type="http://schemas.openxmlformats.org/officeDocument/2006/relationships/tags" Target="../tags/tag592.xml"/><Relationship Id="rId24" Type="http://schemas.openxmlformats.org/officeDocument/2006/relationships/tags" Target="../tags/tag591.xml"/><Relationship Id="rId23" Type="http://schemas.openxmlformats.org/officeDocument/2006/relationships/tags" Target="../tags/tag590.xml"/><Relationship Id="rId22" Type="http://schemas.openxmlformats.org/officeDocument/2006/relationships/tags" Target="../tags/tag589.xml"/><Relationship Id="rId21" Type="http://schemas.openxmlformats.org/officeDocument/2006/relationships/tags" Target="../tags/tag588.xml"/><Relationship Id="rId20" Type="http://schemas.openxmlformats.org/officeDocument/2006/relationships/tags" Target="../tags/tag587.xml"/><Relationship Id="rId2" Type="http://schemas.openxmlformats.org/officeDocument/2006/relationships/tags" Target="../tags/tag569.xml"/><Relationship Id="rId19" Type="http://schemas.openxmlformats.org/officeDocument/2006/relationships/tags" Target="../tags/tag586.xml"/><Relationship Id="rId18" Type="http://schemas.openxmlformats.org/officeDocument/2006/relationships/tags" Target="../tags/tag585.xml"/><Relationship Id="rId17" Type="http://schemas.openxmlformats.org/officeDocument/2006/relationships/tags" Target="../tags/tag584.xml"/><Relationship Id="rId16" Type="http://schemas.openxmlformats.org/officeDocument/2006/relationships/tags" Target="../tags/tag583.xml"/><Relationship Id="rId15" Type="http://schemas.openxmlformats.org/officeDocument/2006/relationships/tags" Target="../tags/tag582.xml"/><Relationship Id="rId14" Type="http://schemas.openxmlformats.org/officeDocument/2006/relationships/tags" Target="../tags/tag581.xml"/><Relationship Id="rId13" Type="http://schemas.openxmlformats.org/officeDocument/2006/relationships/tags" Target="../tags/tag580.xml"/><Relationship Id="rId12" Type="http://schemas.openxmlformats.org/officeDocument/2006/relationships/tags" Target="../tags/tag579.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tags" Target="../tags/tag568.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40.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0" Type="http://schemas.openxmlformats.org/officeDocument/2006/relationships/slideLayout" Target="../slideLayouts/slideLayout17.xml"/><Relationship Id="rId3" Type="http://schemas.openxmlformats.org/officeDocument/2006/relationships/tags" Target="../tags/tag596.xml"/><Relationship Id="rId29" Type="http://schemas.openxmlformats.org/officeDocument/2006/relationships/tags" Target="../tags/tag622.xml"/><Relationship Id="rId28" Type="http://schemas.openxmlformats.org/officeDocument/2006/relationships/tags" Target="../tags/tag621.xml"/><Relationship Id="rId27" Type="http://schemas.openxmlformats.org/officeDocument/2006/relationships/tags" Target="../tags/tag620.xml"/><Relationship Id="rId26" Type="http://schemas.openxmlformats.org/officeDocument/2006/relationships/tags" Target="../tags/tag619.xml"/><Relationship Id="rId25" Type="http://schemas.openxmlformats.org/officeDocument/2006/relationships/tags" Target="../tags/tag618.xml"/><Relationship Id="rId24" Type="http://schemas.openxmlformats.org/officeDocument/2006/relationships/tags" Target="../tags/tag617.xml"/><Relationship Id="rId23" Type="http://schemas.openxmlformats.org/officeDocument/2006/relationships/tags" Target="../tags/tag616.xml"/><Relationship Id="rId22" Type="http://schemas.openxmlformats.org/officeDocument/2006/relationships/tags" Target="../tags/tag615.xml"/><Relationship Id="rId21" Type="http://schemas.openxmlformats.org/officeDocument/2006/relationships/tags" Target="../tags/tag614.xml"/><Relationship Id="rId20" Type="http://schemas.openxmlformats.org/officeDocument/2006/relationships/tags" Target="../tags/tag613.xml"/><Relationship Id="rId2" Type="http://schemas.openxmlformats.org/officeDocument/2006/relationships/tags" Target="../tags/tag595.xml"/><Relationship Id="rId19" Type="http://schemas.openxmlformats.org/officeDocument/2006/relationships/tags" Target="../tags/tag612.xml"/><Relationship Id="rId18" Type="http://schemas.openxmlformats.org/officeDocument/2006/relationships/tags" Target="../tags/tag611.xml"/><Relationship Id="rId17" Type="http://schemas.openxmlformats.org/officeDocument/2006/relationships/tags" Target="../tags/tag610.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3.xml"/><Relationship Id="rId4" Type="http://schemas.openxmlformats.org/officeDocument/2006/relationships/tags" Target="../tags/tag626.xml"/><Relationship Id="rId3" Type="http://schemas.openxmlformats.org/officeDocument/2006/relationships/tags" Target="../tags/tag625.xml"/><Relationship Id="rId2" Type="http://schemas.openxmlformats.org/officeDocument/2006/relationships/tags" Target="../tags/tag624.xml"/><Relationship Id="rId1" Type="http://schemas.openxmlformats.org/officeDocument/2006/relationships/tags" Target="../tags/tag623.xml"/></Relationships>
</file>

<file path=ppt/slides/_rels/slide42.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0" Type="http://schemas.openxmlformats.org/officeDocument/2006/relationships/slideLayout" Target="../slideLayouts/slideLayout17.xml"/><Relationship Id="rId1" Type="http://schemas.openxmlformats.org/officeDocument/2006/relationships/tags" Target="../tags/tag627.xml"/></Relationships>
</file>

<file path=ppt/slides/_rels/slide43.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0" Type="http://schemas.openxmlformats.org/officeDocument/2006/relationships/slideLayout" Target="../slideLayouts/slideLayout17.xml"/><Relationship Id="rId1" Type="http://schemas.openxmlformats.org/officeDocument/2006/relationships/tags" Target="../tags/tag636.xml"/></Relationships>
</file>

<file path=ppt/slides/_rels/slide44.xml.rels><?xml version="1.0" encoding="UTF-8" standalone="yes"?>
<Relationships xmlns="http://schemas.openxmlformats.org/package/2006/relationships"><Relationship Id="rId9" Type="http://schemas.openxmlformats.org/officeDocument/2006/relationships/tags" Target="../tags/tag653.xml"/><Relationship Id="rId8" Type="http://schemas.openxmlformats.org/officeDocument/2006/relationships/tags" Target="../tags/tag652.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0" Type="http://schemas.openxmlformats.org/officeDocument/2006/relationships/slideLayout" Target="../slideLayouts/slideLayout17.xml"/><Relationship Id="rId1" Type="http://schemas.openxmlformats.org/officeDocument/2006/relationships/tags" Target="../tags/tag645.xml"/></Relationships>
</file>

<file path=ppt/slides/_rels/slide45.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5" Type="http://schemas.openxmlformats.org/officeDocument/2006/relationships/slideLayout" Target="../slideLayouts/slideLayout17.xml"/><Relationship Id="rId14" Type="http://schemas.openxmlformats.org/officeDocument/2006/relationships/tags" Target="../tags/tag667.xml"/><Relationship Id="rId13" Type="http://schemas.openxmlformats.org/officeDocument/2006/relationships/tags" Target="../tags/tag666.xml"/><Relationship Id="rId12" Type="http://schemas.openxmlformats.org/officeDocument/2006/relationships/tags" Target="../tags/tag665.xml"/><Relationship Id="rId11" Type="http://schemas.openxmlformats.org/officeDocument/2006/relationships/tags" Target="../tags/tag664.xml"/><Relationship Id="rId10" Type="http://schemas.openxmlformats.org/officeDocument/2006/relationships/tags" Target="../tags/tag663.xml"/><Relationship Id="rId1" Type="http://schemas.openxmlformats.org/officeDocument/2006/relationships/tags" Target="../tags/tag654.xml"/></Relationships>
</file>

<file path=ppt/slides/_rels/slide46.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0" Type="http://schemas.openxmlformats.org/officeDocument/2006/relationships/slideLayout" Target="../slideLayouts/slideLayout17.xml"/><Relationship Id="rId1" Type="http://schemas.openxmlformats.org/officeDocument/2006/relationships/tags" Target="../tags/tag668.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3.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48.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0" Type="http://schemas.openxmlformats.org/officeDocument/2006/relationships/slideLayout" Target="../slideLayouts/slideLayout17.xml"/><Relationship Id="rId1" Type="http://schemas.openxmlformats.org/officeDocument/2006/relationships/tags" Target="../tags/tag681.xml"/></Relationships>
</file>

<file path=ppt/slides/_rels/slide49.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8" Type="http://schemas.openxmlformats.org/officeDocument/2006/relationships/slideLayout" Target="../slideLayouts/slideLayout17.xml"/><Relationship Id="rId17" Type="http://schemas.openxmlformats.org/officeDocument/2006/relationships/tags" Target="../tags/tag706.xml"/><Relationship Id="rId16" Type="http://schemas.openxmlformats.org/officeDocument/2006/relationships/tags" Target="../tags/tag705.xml"/><Relationship Id="rId15" Type="http://schemas.openxmlformats.org/officeDocument/2006/relationships/tags" Target="../tags/tag704.xml"/><Relationship Id="rId14" Type="http://schemas.openxmlformats.org/officeDocument/2006/relationships/tags" Target="../tags/tag703.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tags" Target="../tags/tag690.xml"/></Relationships>
</file>

<file path=ppt/slides/_rels/slide5.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0" Type="http://schemas.openxmlformats.org/officeDocument/2006/relationships/slideLayout" Target="../slideLayouts/slideLayout17.xml"/><Relationship Id="rId1" Type="http://schemas.openxmlformats.org/officeDocument/2006/relationships/tags" Target="../tags/tag211.xml"/></Relationships>
</file>

<file path=ppt/slides/_rels/slide50.xml.rels><?xml version="1.0" encoding="UTF-8" standalone="yes"?>
<Relationships xmlns="http://schemas.openxmlformats.org/package/2006/relationships"><Relationship Id="rId9" Type="http://schemas.openxmlformats.org/officeDocument/2006/relationships/tags" Target="../tags/tag715.xml"/><Relationship Id="rId8" Type="http://schemas.openxmlformats.org/officeDocument/2006/relationships/tags" Target="../tags/tag714.xml"/><Relationship Id="rId7" Type="http://schemas.openxmlformats.org/officeDocument/2006/relationships/tags" Target="../tags/tag713.xml"/><Relationship Id="rId6" Type="http://schemas.openxmlformats.org/officeDocument/2006/relationships/tags" Target="../tags/tag712.xml"/><Relationship Id="rId5" Type="http://schemas.openxmlformats.org/officeDocument/2006/relationships/tags" Target="../tags/tag711.xml"/><Relationship Id="rId4" Type="http://schemas.openxmlformats.org/officeDocument/2006/relationships/tags" Target="../tags/tag710.xml"/><Relationship Id="rId3" Type="http://schemas.openxmlformats.org/officeDocument/2006/relationships/tags" Target="../tags/tag709.xml"/><Relationship Id="rId2" Type="http://schemas.openxmlformats.org/officeDocument/2006/relationships/tags" Target="../tags/tag708.xml"/><Relationship Id="rId10" Type="http://schemas.openxmlformats.org/officeDocument/2006/relationships/slideLayout" Target="../slideLayouts/slideLayout17.xml"/><Relationship Id="rId1" Type="http://schemas.openxmlformats.org/officeDocument/2006/relationships/tags" Target="../tags/tag707.xml"/></Relationships>
</file>

<file path=ppt/slides/_rels/slide51.xml.rels><?xml version="1.0" encoding="UTF-8" standalone="yes"?>
<Relationships xmlns="http://schemas.openxmlformats.org/package/2006/relationships"><Relationship Id="rId9" Type="http://schemas.openxmlformats.org/officeDocument/2006/relationships/tags" Target="../tags/tag724.xml"/><Relationship Id="rId8" Type="http://schemas.openxmlformats.org/officeDocument/2006/relationships/tags" Target="../tags/tag723.xml"/><Relationship Id="rId7" Type="http://schemas.openxmlformats.org/officeDocument/2006/relationships/tags" Target="../tags/tag722.xml"/><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0" Type="http://schemas.openxmlformats.org/officeDocument/2006/relationships/slideLayout" Target="../slideLayouts/slideLayout17.xml"/><Relationship Id="rId1" Type="http://schemas.openxmlformats.org/officeDocument/2006/relationships/tags" Target="../tags/tag716.xml"/></Relationships>
</file>

<file path=ppt/slides/_rels/slide52.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tags" Target="../tags/tag727.xml"/><Relationship Id="rId2" Type="http://schemas.openxmlformats.org/officeDocument/2006/relationships/tags" Target="../tags/tag726.xml"/><Relationship Id="rId10" Type="http://schemas.openxmlformats.org/officeDocument/2006/relationships/slideLayout" Target="../slideLayouts/slideLayout17.xml"/><Relationship Id="rId1" Type="http://schemas.openxmlformats.org/officeDocument/2006/relationships/tags" Target="../tags/tag725.xml"/></Relationships>
</file>

<file path=ppt/slides/_rels/slide53.xml.rels><?xml version="1.0" encoding="UTF-8" standalone="yes"?>
<Relationships xmlns="http://schemas.openxmlformats.org/package/2006/relationships"><Relationship Id="rId9" Type="http://schemas.openxmlformats.org/officeDocument/2006/relationships/tags" Target="../tags/tag742.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0" Type="http://schemas.openxmlformats.org/officeDocument/2006/relationships/slideLayout" Target="../slideLayouts/slideLayout17.xml"/><Relationship Id="rId1" Type="http://schemas.openxmlformats.org/officeDocument/2006/relationships/tags" Target="../tags/tag734.xml"/></Relationships>
</file>

<file path=ppt/slides/_rels/slide54.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tags" Target="../tags/tag745.xml"/><Relationship Id="rId29" Type="http://schemas.openxmlformats.org/officeDocument/2006/relationships/slideLayout" Target="../slideLayouts/slideLayout17.xml"/><Relationship Id="rId28" Type="http://schemas.openxmlformats.org/officeDocument/2006/relationships/tags" Target="../tags/tag770.xml"/><Relationship Id="rId27" Type="http://schemas.openxmlformats.org/officeDocument/2006/relationships/tags" Target="../tags/tag769.xml"/><Relationship Id="rId26" Type="http://schemas.openxmlformats.org/officeDocument/2006/relationships/tags" Target="../tags/tag768.xml"/><Relationship Id="rId25" Type="http://schemas.openxmlformats.org/officeDocument/2006/relationships/tags" Target="../tags/tag767.xml"/><Relationship Id="rId24" Type="http://schemas.openxmlformats.org/officeDocument/2006/relationships/tags" Target="../tags/tag766.xml"/><Relationship Id="rId23" Type="http://schemas.openxmlformats.org/officeDocument/2006/relationships/tags" Target="../tags/tag765.xml"/><Relationship Id="rId22" Type="http://schemas.openxmlformats.org/officeDocument/2006/relationships/tags" Target="../tags/tag764.xml"/><Relationship Id="rId21" Type="http://schemas.openxmlformats.org/officeDocument/2006/relationships/tags" Target="../tags/tag763.xml"/><Relationship Id="rId20" Type="http://schemas.openxmlformats.org/officeDocument/2006/relationships/tags" Target="../tags/tag762.xml"/><Relationship Id="rId2" Type="http://schemas.openxmlformats.org/officeDocument/2006/relationships/tags" Target="../tags/tag744.xml"/><Relationship Id="rId19" Type="http://schemas.openxmlformats.org/officeDocument/2006/relationships/tags" Target="../tags/tag761.xml"/><Relationship Id="rId18" Type="http://schemas.openxmlformats.org/officeDocument/2006/relationships/tags" Target="../tags/tag760.xml"/><Relationship Id="rId17" Type="http://schemas.openxmlformats.org/officeDocument/2006/relationships/tags" Target="../tags/tag759.xml"/><Relationship Id="rId16" Type="http://schemas.openxmlformats.org/officeDocument/2006/relationships/tags" Target="../tags/tag758.xml"/><Relationship Id="rId15" Type="http://schemas.openxmlformats.org/officeDocument/2006/relationships/tags" Target="../tags/tag757.xml"/><Relationship Id="rId14" Type="http://schemas.openxmlformats.org/officeDocument/2006/relationships/tags" Target="../tags/tag756.xml"/><Relationship Id="rId13" Type="http://schemas.openxmlformats.org/officeDocument/2006/relationships/tags" Target="../tags/tag755.xml"/><Relationship Id="rId12" Type="http://schemas.openxmlformats.org/officeDocument/2006/relationships/tags" Target="../tags/tag754.xml"/><Relationship Id="rId11" Type="http://schemas.openxmlformats.org/officeDocument/2006/relationships/tags" Target="../tags/tag753.xml"/><Relationship Id="rId10" Type="http://schemas.openxmlformats.org/officeDocument/2006/relationships/tags" Target="../tags/tag752.xml"/><Relationship Id="rId1" Type="http://schemas.openxmlformats.org/officeDocument/2006/relationships/tags" Target="../tags/tag743.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3.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tags" Target="../tags/tag771.xml"/></Relationships>
</file>

<file path=ppt/slides/_rels/slide56.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tags" Target="../tags/tag780.xml"/><Relationship Id="rId5" Type="http://schemas.openxmlformats.org/officeDocument/2006/relationships/tags" Target="../tags/tag779.xml"/><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tags" Target="../tags/tag776.xml"/><Relationship Id="rId16" Type="http://schemas.openxmlformats.org/officeDocument/2006/relationships/slideLayout" Target="../slideLayouts/slideLayout17.xml"/><Relationship Id="rId15" Type="http://schemas.openxmlformats.org/officeDocument/2006/relationships/tags" Target="../tags/tag788.xml"/><Relationship Id="rId14" Type="http://schemas.openxmlformats.org/officeDocument/2006/relationships/image" Target="../media/image7.jpeg"/><Relationship Id="rId13" Type="http://schemas.openxmlformats.org/officeDocument/2006/relationships/tags" Target="../tags/tag787.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tags" Target="../tags/tag775.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796.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_rels/slide58.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4" Type="http://schemas.openxmlformats.org/officeDocument/2006/relationships/slideLayout" Target="../slideLayouts/slideLayout17.xml"/><Relationship Id="rId23" Type="http://schemas.openxmlformats.org/officeDocument/2006/relationships/tags" Target="../tags/tag819.xml"/><Relationship Id="rId22" Type="http://schemas.openxmlformats.org/officeDocument/2006/relationships/tags" Target="../tags/tag818.xml"/><Relationship Id="rId21" Type="http://schemas.openxmlformats.org/officeDocument/2006/relationships/tags" Target="../tags/tag817.xml"/><Relationship Id="rId20" Type="http://schemas.openxmlformats.org/officeDocument/2006/relationships/tags" Target="../tags/tag816.xml"/><Relationship Id="rId2" Type="http://schemas.openxmlformats.org/officeDocument/2006/relationships/tags" Target="../tags/tag798.xml"/><Relationship Id="rId19" Type="http://schemas.openxmlformats.org/officeDocument/2006/relationships/tags" Target="../tags/tag815.xml"/><Relationship Id="rId18" Type="http://schemas.openxmlformats.org/officeDocument/2006/relationships/tags" Target="../tags/tag814.xml"/><Relationship Id="rId17" Type="http://schemas.openxmlformats.org/officeDocument/2006/relationships/tags" Target="../tags/tag813.xml"/><Relationship Id="rId16" Type="http://schemas.openxmlformats.org/officeDocument/2006/relationships/tags" Target="../tags/tag812.xml"/><Relationship Id="rId15" Type="http://schemas.openxmlformats.org/officeDocument/2006/relationships/tags" Target="../tags/tag811.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7.xml"/></Relationships>
</file>

<file path=ppt/slides/_rels/slide59.xml.rels><?xml version="1.0" encoding="UTF-8" standalone="yes"?>
<Relationships xmlns="http://schemas.openxmlformats.org/package/2006/relationships"><Relationship Id="rId9" Type="http://schemas.openxmlformats.org/officeDocument/2006/relationships/tags" Target="../tags/tag828.xml"/><Relationship Id="rId8" Type="http://schemas.openxmlformats.org/officeDocument/2006/relationships/tags" Target="../tags/tag827.xml"/><Relationship Id="rId7" Type="http://schemas.openxmlformats.org/officeDocument/2006/relationships/tags" Target="../tags/tag826.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 Id="rId3" Type="http://schemas.openxmlformats.org/officeDocument/2006/relationships/tags" Target="../tags/tag822.xml"/><Relationship Id="rId2" Type="http://schemas.openxmlformats.org/officeDocument/2006/relationships/tags" Target="../tags/tag821.xml"/><Relationship Id="rId14" Type="http://schemas.openxmlformats.org/officeDocument/2006/relationships/slideLayout" Target="../slideLayouts/slideLayout17.xml"/><Relationship Id="rId13" Type="http://schemas.openxmlformats.org/officeDocument/2006/relationships/tags" Target="../tags/tag832.xml"/><Relationship Id="rId12" Type="http://schemas.openxmlformats.org/officeDocument/2006/relationships/tags" Target="../tags/tag831.xml"/><Relationship Id="rId11" Type="http://schemas.openxmlformats.org/officeDocument/2006/relationships/tags" Target="../tags/tag830.xml"/><Relationship Id="rId10" Type="http://schemas.openxmlformats.org/officeDocument/2006/relationships/tags" Target="../tags/tag829.xml"/><Relationship Id="rId1" Type="http://schemas.openxmlformats.org/officeDocument/2006/relationships/tags" Target="../tags/tag820.xml"/></Relationships>
</file>

<file path=ppt/slides/_rels/slide6.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0" Type="http://schemas.openxmlformats.org/officeDocument/2006/relationships/slideLayout" Target="../slideLayouts/slideLayout17.xml"/><Relationship Id="rId1" Type="http://schemas.openxmlformats.org/officeDocument/2006/relationships/tags" Target="../tags/tag220.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3.xml"/><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s>
</file>

<file path=ppt/slides/_rels/slide61.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 Type="http://schemas.openxmlformats.org/officeDocument/2006/relationships/tags" Target="../tags/tag838.xml"/><Relationship Id="rId10" Type="http://schemas.openxmlformats.org/officeDocument/2006/relationships/slideLayout" Target="../slideLayouts/slideLayout17.xml"/><Relationship Id="rId1" Type="http://schemas.openxmlformats.org/officeDocument/2006/relationships/tags" Target="../tags/tag837.xml"/></Relationships>
</file>

<file path=ppt/slides/_rels/slide62.xml.rels><?xml version="1.0" encoding="UTF-8" standalone="yes"?>
<Relationships xmlns="http://schemas.openxmlformats.org/package/2006/relationships"><Relationship Id="rId9" Type="http://schemas.openxmlformats.org/officeDocument/2006/relationships/tags" Target="../tags/tag854.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tags" Target="../tags/tag849.xml"/><Relationship Id="rId3" Type="http://schemas.openxmlformats.org/officeDocument/2006/relationships/tags" Target="../tags/tag848.xml"/><Relationship Id="rId2" Type="http://schemas.openxmlformats.org/officeDocument/2006/relationships/tags" Target="../tags/tag847.xml"/><Relationship Id="rId15" Type="http://schemas.openxmlformats.org/officeDocument/2006/relationships/slideLayout" Target="../slideLayouts/slideLayout17.xml"/><Relationship Id="rId14" Type="http://schemas.openxmlformats.org/officeDocument/2006/relationships/tags" Target="../tags/tag859.xml"/><Relationship Id="rId13" Type="http://schemas.openxmlformats.org/officeDocument/2006/relationships/tags" Target="../tags/tag858.xml"/><Relationship Id="rId12" Type="http://schemas.openxmlformats.org/officeDocument/2006/relationships/tags" Target="../tags/tag857.xml"/><Relationship Id="rId11" Type="http://schemas.openxmlformats.org/officeDocument/2006/relationships/tags" Target="../tags/tag856.xml"/><Relationship Id="rId10" Type="http://schemas.openxmlformats.org/officeDocument/2006/relationships/tags" Target="../tags/tag855.xml"/><Relationship Id="rId1" Type="http://schemas.openxmlformats.org/officeDocument/2006/relationships/tags" Target="../tags/tag846.xml"/></Relationships>
</file>

<file path=ppt/slides/_rels/slide63.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tags" Target="../tags/tag867.xml"/><Relationship Id="rId7" Type="http://schemas.openxmlformats.org/officeDocument/2006/relationships/tags" Target="../tags/tag866.xml"/><Relationship Id="rId6" Type="http://schemas.openxmlformats.org/officeDocument/2006/relationships/tags" Target="../tags/tag865.xml"/><Relationship Id="rId5" Type="http://schemas.openxmlformats.org/officeDocument/2006/relationships/tags" Target="../tags/tag864.xml"/><Relationship Id="rId4" Type="http://schemas.openxmlformats.org/officeDocument/2006/relationships/tags" Target="../tags/tag863.xml"/><Relationship Id="rId3" Type="http://schemas.openxmlformats.org/officeDocument/2006/relationships/tags" Target="../tags/tag862.xml"/><Relationship Id="rId2" Type="http://schemas.openxmlformats.org/officeDocument/2006/relationships/tags" Target="../tags/tag861.xml"/><Relationship Id="rId10" Type="http://schemas.openxmlformats.org/officeDocument/2006/relationships/slideLayout" Target="../slideLayouts/slideLayout17.xml"/><Relationship Id="rId1" Type="http://schemas.openxmlformats.org/officeDocument/2006/relationships/tags" Target="../tags/tag860.xml"/></Relationships>
</file>

<file path=ppt/slides/_rels/slide64.xml.rels><?xml version="1.0" encoding="UTF-8" standalone="yes"?>
<Relationships xmlns="http://schemas.openxmlformats.org/package/2006/relationships"><Relationship Id="rId9" Type="http://schemas.openxmlformats.org/officeDocument/2006/relationships/tags" Target="../tags/tag877.xml"/><Relationship Id="rId8" Type="http://schemas.openxmlformats.org/officeDocument/2006/relationships/tags" Target="../tags/tag876.xml"/><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tags" Target="../tags/tag871.xml"/><Relationship Id="rId2" Type="http://schemas.openxmlformats.org/officeDocument/2006/relationships/tags" Target="../tags/tag870.xml"/><Relationship Id="rId10" Type="http://schemas.openxmlformats.org/officeDocument/2006/relationships/slideLayout" Target="../slideLayouts/slideLayout17.xml"/><Relationship Id="rId1" Type="http://schemas.openxmlformats.org/officeDocument/2006/relationships/tags" Target="../tags/tag869.xml"/></Relationships>
</file>

<file path=ppt/slides/_rels/slide65.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0" Type="http://schemas.openxmlformats.org/officeDocument/2006/relationships/slideLayout" Target="../slideLayouts/slideLayout17.xml"/><Relationship Id="rId1" Type="http://schemas.openxmlformats.org/officeDocument/2006/relationships/tags" Target="../tags/tag878.xml"/></Relationships>
</file>

<file path=ppt/slides/_rels/slide66.xml.rels><?xml version="1.0" encoding="UTF-8" standalone="yes"?>
<Relationships xmlns="http://schemas.openxmlformats.org/package/2006/relationships"><Relationship Id="rId9" Type="http://schemas.openxmlformats.org/officeDocument/2006/relationships/tags" Target="../tags/tag895.xml"/><Relationship Id="rId8" Type="http://schemas.openxmlformats.org/officeDocument/2006/relationships/tags" Target="../tags/tag894.xml"/><Relationship Id="rId7" Type="http://schemas.openxmlformats.org/officeDocument/2006/relationships/tags" Target="../tags/tag893.xml"/><Relationship Id="rId6" Type="http://schemas.openxmlformats.org/officeDocument/2006/relationships/tags" Target="../tags/tag892.xml"/><Relationship Id="rId5" Type="http://schemas.openxmlformats.org/officeDocument/2006/relationships/tags" Target="../tags/tag891.xml"/><Relationship Id="rId4" Type="http://schemas.openxmlformats.org/officeDocument/2006/relationships/tags" Target="../tags/tag890.xml"/><Relationship Id="rId3" Type="http://schemas.openxmlformats.org/officeDocument/2006/relationships/tags" Target="../tags/tag889.xml"/><Relationship Id="rId2" Type="http://schemas.openxmlformats.org/officeDocument/2006/relationships/tags" Target="../tags/tag888.xml"/><Relationship Id="rId10" Type="http://schemas.openxmlformats.org/officeDocument/2006/relationships/slideLayout" Target="../slideLayouts/slideLayout17.xml"/><Relationship Id="rId1" Type="http://schemas.openxmlformats.org/officeDocument/2006/relationships/tags" Target="../tags/tag887.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3.xml"/><Relationship Id="rId4" Type="http://schemas.openxmlformats.org/officeDocument/2006/relationships/tags" Target="../tags/tag899.xml"/><Relationship Id="rId3" Type="http://schemas.openxmlformats.org/officeDocument/2006/relationships/tags" Target="../tags/tag898.xml"/><Relationship Id="rId2" Type="http://schemas.openxmlformats.org/officeDocument/2006/relationships/tags" Target="../tags/tag897.xml"/><Relationship Id="rId1" Type="http://schemas.openxmlformats.org/officeDocument/2006/relationships/tags" Target="../tags/tag896.xml"/></Relationships>
</file>

<file path=ppt/slides/_rels/slide68.xml.rels><?xml version="1.0" encoding="UTF-8" standalone="yes"?>
<Relationships xmlns="http://schemas.openxmlformats.org/package/2006/relationships"><Relationship Id="rId9" Type="http://schemas.openxmlformats.org/officeDocument/2006/relationships/tags" Target="../tags/tag908.xml"/><Relationship Id="rId8" Type="http://schemas.openxmlformats.org/officeDocument/2006/relationships/tags" Target="../tags/tag907.xml"/><Relationship Id="rId7" Type="http://schemas.openxmlformats.org/officeDocument/2006/relationships/tags" Target="../tags/tag906.xml"/><Relationship Id="rId6" Type="http://schemas.openxmlformats.org/officeDocument/2006/relationships/tags" Target="../tags/tag905.xml"/><Relationship Id="rId5" Type="http://schemas.openxmlformats.org/officeDocument/2006/relationships/tags" Target="../tags/tag904.xml"/><Relationship Id="rId4" Type="http://schemas.openxmlformats.org/officeDocument/2006/relationships/tags" Target="../tags/tag903.xml"/><Relationship Id="rId3" Type="http://schemas.openxmlformats.org/officeDocument/2006/relationships/tags" Target="../tags/tag902.xml"/><Relationship Id="rId2" Type="http://schemas.openxmlformats.org/officeDocument/2006/relationships/tags" Target="../tags/tag901.xml"/><Relationship Id="rId14" Type="http://schemas.openxmlformats.org/officeDocument/2006/relationships/slideLayout" Target="../slideLayouts/slideLayout17.xml"/><Relationship Id="rId13" Type="http://schemas.openxmlformats.org/officeDocument/2006/relationships/tags" Target="../tags/tag912.xml"/><Relationship Id="rId12" Type="http://schemas.openxmlformats.org/officeDocument/2006/relationships/tags" Target="../tags/tag911.xml"/><Relationship Id="rId11" Type="http://schemas.openxmlformats.org/officeDocument/2006/relationships/tags" Target="../tags/tag910.xml"/><Relationship Id="rId10" Type="http://schemas.openxmlformats.org/officeDocument/2006/relationships/tags" Target="../tags/tag909.xml"/><Relationship Id="rId1" Type="http://schemas.openxmlformats.org/officeDocument/2006/relationships/tags" Target="../tags/tag900.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920.xml"/><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s>
</file>

<file path=ppt/slides/_rels/slide7.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2" Type="http://schemas.openxmlformats.org/officeDocument/2006/relationships/slideLayout" Target="../slideLayouts/slideLayout17.xml"/><Relationship Id="rId11" Type="http://schemas.openxmlformats.org/officeDocument/2006/relationships/tags" Target="../tags/tag238.xml"/><Relationship Id="rId10" Type="http://schemas.openxmlformats.org/officeDocument/2006/relationships/image" Target="../media/image3.jpeg"/><Relationship Id="rId1" Type="http://schemas.openxmlformats.org/officeDocument/2006/relationships/tags" Target="../tags/tag229.xml"/></Relationships>
</file>

<file path=ppt/slides/_rels/slide70.xml.rels><?xml version="1.0" encoding="UTF-8" standalone="yes"?>
<Relationships xmlns="http://schemas.openxmlformats.org/package/2006/relationships"><Relationship Id="rId9" Type="http://schemas.openxmlformats.org/officeDocument/2006/relationships/tags" Target="../tags/tag929.xml"/><Relationship Id="rId8" Type="http://schemas.openxmlformats.org/officeDocument/2006/relationships/tags" Target="../tags/tag928.xml"/><Relationship Id="rId7" Type="http://schemas.openxmlformats.org/officeDocument/2006/relationships/tags" Target="../tags/tag927.xml"/><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tags" Target="../tags/tag924.xml"/><Relationship Id="rId3" Type="http://schemas.openxmlformats.org/officeDocument/2006/relationships/tags" Target="../tags/tag923.xml"/><Relationship Id="rId2" Type="http://schemas.openxmlformats.org/officeDocument/2006/relationships/tags" Target="../tags/tag922.xml"/><Relationship Id="rId17" Type="http://schemas.openxmlformats.org/officeDocument/2006/relationships/slideLayout" Target="../slideLayouts/slideLayout17.xml"/><Relationship Id="rId16" Type="http://schemas.openxmlformats.org/officeDocument/2006/relationships/tags" Target="../tags/tag936.xml"/><Relationship Id="rId15" Type="http://schemas.openxmlformats.org/officeDocument/2006/relationships/tags" Target="../tags/tag935.xml"/><Relationship Id="rId14" Type="http://schemas.openxmlformats.org/officeDocument/2006/relationships/tags" Target="../tags/tag934.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tags" Target="../tags/tag921.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944.xml"/><Relationship Id="rId7" Type="http://schemas.openxmlformats.org/officeDocument/2006/relationships/tags" Target="../tags/tag943.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3" Type="http://schemas.openxmlformats.org/officeDocument/2006/relationships/tags" Target="../tags/tag939.xml"/><Relationship Id="rId2" Type="http://schemas.openxmlformats.org/officeDocument/2006/relationships/tags" Target="../tags/tag938.xml"/><Relationship Id="rId1" Type="http://schemas.openxmlformats.org/officeDocument/2006/relationships/tags" Target="../tags/tag937.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1.xml"/><Relationship Id="rId2" Type="http://schemas.openxmlformats.org/officeDocument/2006/relationships/tags" Target="../tags/tag946.xml"/><Relationship Id="rId1" Type="http://schemas.openxmlformats.org/officeDocument/2006/relationships/tags" Target="../tags/tag945.xml"/></Relationships>
</file>

<file path=ppt/slides/_rels/slide73.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1" Type="http://schemas.openxmlformats.org/officeDocument/2006/relationships/notesSlide" Target="../notesSlides/notesSlide19.xml"/><Relationship Id="rId20" Type="http://schemas.openxmlformats.org/officeDocument/2006/relationships/slideLayout" Target="../slideLayouts/slideLayout17.xml"/><Relationship Id="rId2" Type="http://schemas.openxmlformats.org/officeDocument/2006/relationships/tags" Target="../tags/tag948.xml"/><Relationship Id="rId19" Type="http://schemas.openxmlformats.org/officeDocument/2006/relationships/tags" Target="../tags/tag965.xml"/><Relationship Id="rId18" Type="http://schemas.openxmlformats.org/officeDocument/2006/relationships/tags" Target="../tags/tag964.xml"/><Relationship Id="rId17" Type="http://schemas.openxmlformats.org/officeDocument/2006/relationships/tags" Target="../tags/tag963.xml"/><Relationship Id="rId16" Type="http://schemas.openxmlformats.org/officeDocument/2006/relationships/tags" Target="../tags/tag962.xml"/><Relationship Id="rId15" Type="http://schemas.openxmlformats.org/officeDocument/2006/relationships/tags" Target="../tags/tag961.xml"/><Relationship Id="rId14" Type="http://schemas.openxmlformats.org/officeDocument/2006/relationships/tags" Target="../tags/tag960.xml"/><Relationship Id="rId13" Type="http://schemas.openxmlformats.org/officeDocument/2006/relationships/tags" Target="../tags/tag959.xml"/><Relationship Id="rId12" Type="http://schemas.openxmlformats.org/officeDocument/2006/relationships/tags" Target="../tags/tag958.xml"/><Relationship Id="rId11" Type="http://schemas.openxmlformats.org/officeDocument/2006/relationships/tags" Target="../tags/tag957.xml"/><Relationship Id="rId10" Type="http://schemas.openxmlformats.org/officeDocument/2006/relationships/tags" Target="../tags/tag956.xml"/><Relationship Id="rId1" Type="http://schemas.openxmlformats.org/officeDocument/2006/relationships/tags" Target="../tags/tag947.xml"/></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3.xml"/><Relationship Id="rId4" Type="http://schemas.openxmlformats.org/officeDocument/2006/relationships/tags" Target="../tags/tag969.xml"/><Relationship Id="rId3" Type="http://schemas.openxmlformats.org/officeDocument/2006/relationships/tags" Target="../tags/tag968.xml"/><Relationship Id="rId2" Type="http://schemas.openxmlformats.org/officeDocument/2006/relationships/tags" Target="../tags/tag967.xml"/><Relationship Id="rId1" Type="http://schemas.openxmlformats.org/officeDocument/2006/relationships/tags" Target="../tags/tag966.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976.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tags" Target="../tags/tag973.xml"/><Relationship Id="rId3" Type="http://schemas.openxmlformats.org/officeDocument/2006/relationships/tags" Target="../tags/tag972.xml"/><Relationship Id="rId2" Type="http://schemas.openxmlformats.org/officeDocument/2006/relationships/tags" Target="../tags/tag971.xml"/><Relationship Id="rId1" Type="http://schemas.openxmlformats.org/officeDocument/2006/relationships/tags" Target="../tags/tag970.xml"/></Relationships>
</file>

<file path=ppt/slides/_rels/slide76.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1" Type="http://schemas.openxmlformats.org/officeDocument/2006/relationships/slideLayout" Target="../slideLayouts/slideLayout17.xml"/><Relationship Id="rId20" Type="http://schemas.openxmlformats.org/officeDocument/2006/relationships/tags" Target="../tags/tag996.xml"/><Relationship Id="rId2" Type="http://schemas.openxmlformats.org/officeDocument/2006/relationships/tags" Target="../tags/tag978.xml"/><Relationship Id="rId19" Type="http://schemas.openxmlformats.org/officeDocument/2006/relationships/tags" Target="../tags/tag995.xml"/><Relationship Id="rId18" Type="http://schemas.openxmlformats.org/officeDocument/2006/relationships/tags" Target="../tags/tag994.xml"/><Relationship Id="rId17" Type="http://schemas.openxmlformats.org/officeDocument/2006/relationships/tags" Target="../tags/tag993.xml"/><Relationship Id="rId16" Type="http://schemas.openxmlformats.org/officeDocument/2006/relationships/tags" Target="../tags/tag992.xml"/><Relationship Id="rId15" Type="http://schemas.openxmlformats.org/officeDocument/2006/relationships/tags" Target="../tags/tag991.xml"/><Relationship Id="rId14" Type="http://schemas.openxmlformats.org/officeDocument/2006/relationships/tags" Target="../tags/tag990.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tags" Target="../tags/tag977.xml"/></Relationships>
</file>

<file path=ppt/slides/_rels/slide77.xml.rels><?xml version="1.0" encoding="UTF-8" standalone="yes"?>
<Relationships xmlns="http://schemas.openxmlformats.org/package/2006/relationships"><Relationship Id="rId9" Type="http://schemas.openxmlformats.org/officeDocument/2006/relationships/tags" Target="../tags/tag1005.xml"/><Relationship Id="rId8" Type="http://schemas.openxmlformats.org/officeDocument/2006/relationships/tags" Target="../tags/tag1004.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tags" Target="../tags/tag1001.xml"/><Relationship Id="rId4" Type="http://schemas.openxmlformats.org/officeDocument/2006/relationships/tags" Target="../tags/tag1000.xml"/><Relationship Id="rId3" Type="http://schemas.openxmlformats.org/officeDocument/2006/relationships/tags" Target="../tags/tag999.xml"/><Relationship Id="rId2" Type="http://schemas.openxmlformats.org/officeDocument/2006/relationships/tags" Target="../tags/tag998.xml"/><Relationship Id="rId10" Type="http://schemas.openxmlformats.org/officeDocument/2006/relationships/slideLayout" Target="../slideLayouts/slideLayout17.xml"/><Relationship Id="rId1" Type="http://schemas.openxmlformats.org/officeDocument/2006/relationships/tags" Target="../tags/tag997.xml"/></Relationships>
</file>

<file path=ppt/slides/_rels/slide78.xml.rels><?xml version="1.0" encoding="UTF-8" standalone="yes"?>
<Relationships xmlns="http://schemas.openxmlformats.org/package/2006/relationships"><Relationship Id="rId9" Type="http://schemas.openxmlformats.org/officeDocument/2006/relationships/tags" Target="../tags/tag1014.xml"/><Relationship Id="rId8" Type="http://schemas.openxmlformats.org/officeDocument/2006/relationships/tags" Target="../tags/tag1013.xml"/><Relationship Id="rId7" Type="http://schemas.openxmlformats.org/officeDocument/2006/relationships/tags" Target="../tags/tag1012.xml"/><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tags" Target="../tags/tag1009.xml"/><Relationship Id="rId3" Type="http://schemas.openxmlformats.org/officeDocument/2006/relationships/tags" Target="../tags/tag1008.xml"/><Relationship Id="rId2" Type="http://schemas.openxmlformats.org/officeDocument/2006/relationships/tags" Target="../tags/tag1007.xml"/><Relationship Id="rId12" Type="http://schemas.openxmlformats.org/officeDocument/2006/relationships/slideLayout" Target="../slideLayouts/slideLayout17.xml"/><Relationship Id="rId11" Type="http://schemas.openxmlformats.org/officeDocument/2006/relationships/tags" Target="../tags/tag1015.xml"/><Relationship Id="rId10" Type="http://schemas.openxmlformats.org/officeDocument/2006/relationships/image" Target="../media/image8.png"/><Relationship Id="rId1" Type="http://schemas.openxmlformats.org/officeDocument/2006/relationships/tags" Target="../tags/tag1006.xml"/></Relationships>
</file>

<file path=ppt/slides/_rels/slide79.xml.rels><?xml version="1.0" encoding="UTF-8" standalone="yes"?>
<Relationships xmlns="http://schemas.openxmlformats.org/package/2006/relationships"><Relationship Id="rId9" Type="http://schemas.openxmlformats.org/officeDocument/2006/relationships/tags" Target="../tags/tag1024.xml"/><Relationship Id="rId8" Type="http://schemas.openxmlformats.org/officeDocument/2006/relationships/tags" Target="../tags/tag1023.xml"/><Relationship Id="rId7" Type="http://schemas.openxmlformats.org/officeDocument/2006/relationships/tags" Target="../tags/tag1022.xml"/><Relationship Id="rId6" Type="http://schemas.openxmlformats.org/officeDocument/2006/relationships/tags" Target="../tags/tag1021.xml"/><Relationship Id="rId5" Type="http://schemas.openxmlformats.org/officeDocument/2006/relationships/tags" Target="../tags/tag1020.xml"/><Relationship Id="rId4" Type="http://schemas.openxmlformats.org/officeDocument/2006/relationships/tags" Target="../tags/tag1019.xml"/><Relationship Id="rId3" Type="http://schemas.openxmlformats.org/officeDocument/2006/relationships/tags" Target="../tags/tag1018.xml"/><Relationship Id="rId2" Type="http://schemas.openxmlformats.org/officeDocument/2006/relationships/tags" Target="../tags/tag1017.xml"/><Relationship Id="rId15" Type="http://schemas.openxmlformats.org/officeDocument/2006/relationships/slideLayout" Target="../slideLayouts/slideLayout17.xml"/><Relationship Id="rId14" Type="http://schemas.openxmlformats.org/officeDocument/2006/relationships/tags" Target="../tags/tag1029.xml"/><Relationship Id="rId13" Type="http://schemas.openxmlformats.org/officeDocument/2006/relationships/tags" Target="../tags/tag1028.xml"/><Relationship Id="rId12" Type="http://schemas.openxmlformats.org/officeDocument/2006/relationships/tags" Target="../tags/tag1027.xml"/><Relationship Id="rId11" Type="http://schemas.openxmlformats.org/officeDocument/2006/relationships/tags" Target="../tags/tag1026.xml"/><Relationship Id="rId10" Type="http://schemas.openxmlformats.org/officeDocument/2006/relationships/tags" Target="../tags/tag1025.xml"/><Relationship Id="rId1" Type="http://schemas.openxmlformats.org/officeDocument/2006/relationships/tags" Target="../tags/tag1016.xml"/></Relationships>
</file>

<file path=ppt/slides/_rels/slide8.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0" Type="http://schemas.openxmlformats.org/officeDocument/2006/relationships/slideLayout" Target="../slideLayouts/slideLayout17.xml"/><Relationship Id="rId1" Type="http://schemas.openxmlformats.org/officeDocument/2006/relationships/tags" Target="../tags/tag239.xml"/></Relationships>
</file>

<file path=ppt/slides/_rels/slide80.xml.rels><?xml version="1.0" encoding="UTF-8" standalone="yes"?>
<Relationships xmlns="http://schemas.openxmlformats.org/package/2006/relationships"><Relationship Id="rId9" Type="http://schemas.openxmlformats.org/officeDocument/2006/relationships/tags" Target="../tags/tag1038.xml"/><Relationship Id="rId8" Type="http://schemas.openxmlformats.org/officeDocument/2006/relationships/tags" Target="../tags/tag1037.xml"/><Relationship Id="rId7" Type="http://schemas.openxmlformats.org/officeDocument/2006/relationships/tags" Target="../tags/tag1036.xml"/><Relationship Id="rId6" Type="http://schemas.openxmlformats.org/officeDocument/2006/relationships/tags" Target="../tags/tag1035.xml"/><Relationship Id="rId5" Type="http://schemas.openxmlformats.org/officeDocument/2006/relationships/tags" Target="../tags/tag1034.xml"/><Relationship Id="rId4" Type="http://schemas.openxmlformats.org/officeDocument/2006/relationships/tags" Target="../tags/tag1033.xml"/><Relationship Id="rId3" Type="http://schemas.openxmlformats.org/officeDocument/2006/relationships/tags" Target="../tags/tag1032.xml"/><Relationship Id="rId2" Type="http://schemas.openxmlformats.org/officeDocument/2006/relationships/tags" Target="../tags/tag1031.xml"/><Relationship Id="rId15" Type="http://schemas.openxmlformats.org/officeDocument/2006/relationships/slideLayout" Target="../slideLayouts/slideLayout17.xml"/><Relationship Id="rId14" Type="http://schemas.openxmlformats.org/officeDocument/2006/relationships/tags" Target="../tags/tag1043.xml"/><Relationship Id="rId13" Type="http://schemas.openxmlformats.org/officeDocument/2006/relationships/tags" Target="../tags/tag1042.xml"/><Relationship Id="rId12" Type="http://schemas.openxmlformats.org/officeDocument/2006/relationships/tags" Target="../tags/tag1041.xml"/><Relationship Id="rId11" Type="http://schemas.openxmlformats.org/officeDocument/2006/relationships/tags" Target="../tags/tag1040.xml"/><Relationship Id="rId10" Type="http://schemas.openxmlformats.org/officeDocument/2006/relationships/tags" Target="../tags/tag1039.xml"/><Relationship Id="rId1" Type="http://schemas.openxmlformats.org/officeDocument/2006/relationships/tags" Target="../tags/tag1030.xml"/></Relationships>
</file>

<file path=ppt/slides/_rels/slide8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3.xml"/><Relationship Id="rId4" Type="http://schemas.openxmlformats.org/officeDocument/2006/relationships/tags" Target="../tags/tag1047.xml"/><Relationship Id="rId3" Type="http://schemas.openxmlformats.org/officeDocument/2006/relationships/tags" Target="../tags/tag1046.xml"/><Relationship Id="rId2" Type="http://schemas.openxmlformats.org/officeDocument/2006/relationships/tags" Target="../tags/tag1045.xml"/><Relationship Id="rId1" Type="http://schemas.openxmlformats.org/officeDocument/2006/relationships/tags" Target="../tags/tag1044.xml"/></Relationships>
</file>

<file path=ppt/slides/_rels/slide82.xml.rels><?xml version="1.0" encoding="UTF-8" standalone="yes"?>
<Relationships xmlns="http://schemas.openxmlformats.org/package/2006/relationships"><Relationship Id="rId9" Type="http://schemas.openxmlformats.org/officeDocument/2006/relationships/tags" Target="../tags/tag1055.xml"/><Relationship Id="rId8" Type="http://schemas.openxmlformats.org/officeDocument/2006/relationships/image" Target="../media/image9.jpeg"/><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tags" Target="../tags/tag1049.xml"/><Relationship Id="rId12" Type="http://schemas.openxmlformats.org/officeDocument/2006/relationships/slideLayout" Target="../slideLayouts/slideLayout17.xml"/><Relationship Id="rId11" Type="http://schemas.openxmlformats.org/officeDocument/2006/relationships/tags" Target="../tags/tag1056.xml"/><Relationship Id="rId10" Type="http://schemas.openxmlformats.org/officeDocument/2006/relationships/image" Target="../media/image10.png"/><Relationship Id="rId1" Type="http://schemas.openxmlformats.org/officeDocument/2006/relationships/tags" Target="../tags/tag1048.xml"/></Relationships>
</file>

<file path=ppt/slides/_rels/slide8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064.xml"/><Relationship Id="rId7" Type="http://schemas.openxmlformats.org/officeDocument/2006/relationships/tags" Target="../tags/tag1063.xml"/><Relationship Id="rId6" Type="http://schemas.openxmlformats.org/officeDocument/2006/relationships/tags" Target="../tags/tag1062.xml"/><Relationship Id="rId5" Type="http://schemas.openxmlformats.org/officeDocument/2006/relationships/tags" Target="../tags/tag1061.xml"/><Relationship Id="rId4" Type="http://schemas.openxmlformats.org/officeDocument/2006/relationships/tags" Target="../tags/tag1060.xml"/><Relationship Id="rId3" Type="http://schemas.openxmlformats.org/officeDocument/2006/relationships/tags" Target="../tags/tag1059.xml"/><Relationship Id="rId2" Type="http://schemas.openxmlformats.org/officeDocument/2006/relationships/tags" Target="../tags/tag1058.xml"/><Relationship Id="rId11" Type="http://schemas.openxmlformats.org/officeDocument/2006/relationships/slideLayout" Target="../slideLayouts/slideLayout17.xml"/><Relationship Id="rId10" Type="http://schemas.openxmlformats.org/officeDocument/2006/relationships/tags" Target="../tags/tag1065.xml"/><Relationship Id="rId1" Type="http://schemas.openxmlformats.org/officeDocument/2006/relationships/tags" Target="../tags/tag1057.xml"/></Relationships>
</file>

<file path=ppt/slides/_rels/slide8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073.xml"/><Relationship Id="rId7" Type="http://schemas.openxmlformats.org/officeDocument/2006/relationships/tags" Target="../tags/tag1072.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tags" Target="../tags/tag1069.xml"/><Relationship Id="rId3" Type="http://schemas.openxmlformats.org/officeDocument/2006/relationships/tags" Target="../tags/tag1068.xml"/><Relationship Id="rId2" Type="http://schemas.openxmlformats.org/officeDocument/2006/relationships/tags" Target="../tags/tag1067.xml"/><Relationship Id="rId11" Type="http://schemas.openxmlformats.org/officeDocument/2006/relationships/slideLayout" Target="../slideLayouts/slideLayout17.xml"/><Relationship Id="rId10" Type="http://schemas.openxmlformats.org/officeDocument/2006/relationships/tags" Target="../tags/tag1074.xml"/><Relationship Id="rId1" Type="http://schemas.openxmlformats.org/officeDocument/2006/relationships/tags" Target="../tags/tag1066.xml"/></Relationships>
</file>

<file path=ppt/slides/_rels/slide8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082.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1" Type="http://schemas.openxmlformats.org/officeDocument/2006/relationships/slideLayout" Target="../slideLayouts/slideLayout17.xml"/><Relationship Id="rId10" Type="http://schemas.openxmlformats.org/officeDocument/2006/relationships/tags" Target="../tags/tag1083.xml"/><Relationship Id="rId1" Type="http://schemas.openxmlformats.org/officeDocument/2006/relationships/tags" Target="../tags/tag1075.xml"/></Relationships>
</file>

<file path=ppt/slides/_rels/slide86.xml.rels><?xml version="1.0" encoding="UTF-8" standalone="yes"?>
<Relationships xmlns="http://schemas.openxmlformats.org/package/2006/relationships"><Relationship Id="rId9" Type="http://schemas.openxmlformats.org/officeDocument/2006/relationships/tags" Target="../tags/tag1092.xml"/><Relationship Id="rId8" Type="http://schemas.openxmlformats.org/officeDocument/2006/relationships/tags" Target="../tags/tag1091.xml"/><Relationship Id="rId7" Type="http://schemas.openxmlformats.org/officeDocument/2006/relationships/tags" Target="../tags/tag1090.xml"/><Relationship Id="rId6" Type="http://schemas.openxmlformats.org/officeDocument/2006/relationships/tags" Target="../tags/tag1089.xml"/><Relationship Id="rId5" Type="http://schemas.openxmlformats.org/officeDocument/2006/relationships/tags" Target="../tags/tag1088.xml"/><Relationship Id="rId4" Type="http://schemas.openxmlformats.org/officeDocument/2006/relationships/tags" Target="../tags/tag1087.xml"/><Relationship Id="rId3" Type="http://schemas.openxmlformats.org/officeDocument/2006/relationships/tags" Target="../tags/tag1086.xml"/><Relationship Id="rId2" Type="http://schemas.openxmlformats.org/officeDocument/2006/relationships/tags" Target="../tags/tag1085.xml"/><Relationship Id="rId19" Type="http://schemas.openxmlformats.org/officeDocument/2006/relationships/slideLayout" Target="../slideLayouts/slideLayout17.xml"/><Relationship Id="rId18" Type="http://schemas.openxmlformats.org/officeDocument/2006/relationships/tags" Target="../tags/tag1100.xml"/><Relationship Id="rId17" Type="http://schemas.openxmlformats.org/officeDocument/2006/relationships/image" Target="../media/image14.png"/><Relationship Id="rId16" Type="http://schemas.openxmlformats.org/officeDocument/2006/relationships/tags" Target="../tags/tag1099.xml"/><Relationship Id="rId15" Type="http://schemas.openxmlformats.org/officeDocument/2006/relationships/tags" Target="../tags/tag1098.xml"/><Relationship Id="rId14" Type="http://schemas.openxmlformats.org/officeDocument/2006/relationships/tags" Target="../tags/tag1097.xml"/><Relationship Id="rId13" Type="http://schemas.openxmlformats.org/officeDocument/2006/relationships/tags" Target="../tags/tag1096.xml"/><Relationship Id="rId12" Type="http://schemas.openxmlformats.org/officeDocument/2006/relationships/tags" Target="../tags/tag1095.xml"/><Relationship Id="rId11" Type="http://schemas.openxmlformats.org/officeDocument/2006/relationships/tags" Target="../tags/tag1094.xml"/><Relationship Id="rId10" Type="http://schemas.openxmlformats.org/officeDocument/2006/relationships/tags" Target="../tags/tag1093.xml"/><Relationship Id="rId1" Type="http://schemas.openxmlformats.org/officeDocument/2006/relationships/tags" Target="../tags/tag1084.xml"/></Relationships>
</file>

<file path=ppt/slides/_rels/slide87.xml.rels><?xml version="1.0" encoding="UTF-8" standalone="yes"?>
<Relationships xmlns="http://schemas.openxmlformats.org/package/2006/relationships"><Relationship Id="rId9" Type="http://schemas.openxmlformats.org/officeDocument/2006/relationships/tags" Target="../tags/tag1109.xml"/><Relationship Id="rId8" Type="http://schemas.openxmlformats.org/officeDocument/2006/relationships/tags" Target="../tags/tag1108.xml"/><Relationship Id="rId7" Type="http://schemas.openxmlformats.org/officeDocument/2006/relationships/tags" Target="../tags/tag1107.xml"/><Relationship Id="rId6" Type="http://schemas.openxmlformats.org/officeDocument/2006/relationships/tags" Target="../tags/tag1106.xml"/><Relationship Id="rId5" Type="http://schemas.openxmlformats.org/officeDocument/2006/relationships/tags" Target="../tags/tag1105.xml"/><Relationship Id="rId4" Type="http://schemas.openxmlformats.org/officeDocument/2006/relationships/tags" Target="../tags/tag1104.xml"/><Relationship Id="rId3" Type="http://schemas.openxmlformats.org/officeDocument/2006/relationships/tags" Target="../tags/tag1103.xml"/><Relationship Id="rId2" Type="http://schemas.openxmlformats.org/officeDocument/2006/relationships/tags" Target="../tags/tag1102.xml"/><Relationship Id="rId10" Type="http://schemas.openxmlformats.org/officeDocument/2006/relationships/slideLayout" Target="../slideLayouts/slideLayout17.xml"/><Relationship Id="rId1" Type="http://schemas.openxmlformats.org/officeDocument/2006/relationships/tags" Target="../tags/tag1101.xml"/></Relationships>
</file>

<file path=ppt/slides/_rels/slide88.xml.rels><?xml version="1.0" encoding="UTF-8" standalone="yes"?>
<Relationships xmlns="http://schemas.openxmlformats.org/package/2006/relationships"><Relationship Id="rId9" Type="http://schemas.openxmlformats.org/officeDocument/2006/relationships/tags" Target="../tags/tag1118.xml"/><Relationship Id="rId8" Type="http://schemas.openxmlformats.org/officeDocument/2006/relationships/tags" Target="../tags/tag1117.xml"/><Relationship Id="rId7" Type="http://schemas.openxmlformats.org/officeDocument/2006/relationships/tags" Target="../tags/tag1116.xml"/><Relationship Id="rId6" Type="http://schemas.openxmlformats.org/officeDocument/2006/relationships/tags" Target="../tags/tag1115.xml"/><Relationship Id="rId5" Type="http://schemas.openxmlformats.org/officeDocument/2006/relationships/tags" Target="../tags/tag1114.xml"/><Relationship Id="rId4" Type="http://schemas.openxmlformats.org/officeDocument/2006/relationships/tags" Target="../tags/tag1113.xml"/><Relationship Id="rId34" Type="http://schemas.openxmlformats.org/officeDocument/2006/relationships/slideLayout" Target="../slideLayouts/slideLayout17.xml"/><Relationship Id="rId33" Type="http://schemas.openxmlformats.org/officeDocument/2006/relationships/tags" Target="../tags/tag1132.xml"/><Relationship Id="rId32" Type="http://schemas.openxmlformats.org/officeDocument/2006/relationships/image" Target="../media/image24.svg"/><Relationship Id="rId31" Type="http://schemas.openxmlformats.org/officeDocument/2006/relationships/image" Target="../media/image23.png"/><Relationship Id="rId30" Type="http://schemas.openxmlformats.org/officeDocument/2006/relationships/tags" Target="../tags/tag1131.xml"/><Relationship Id="rId3" Type="http://schemas.openxmlformats.org/officeDocument/2006/relationships/tags" Target="../tags/tag1112.xml"/><Relationship Id="rId29" Type="http://schemas.openxmlformats.org/officeDocument/2006/relationships/image" Target="../media/image22.svg"/><Relationship Id="rId28" Type="http://schemas.openxmlformats.org/officeDocument/2006/relationships/image" Target="../media/image21.png"/><Relationship Id="rId27" Type="http://schemas.openxmlformats.org/officeDocument/2006/relationships/tags" Target="../tags/tag1130.xml"/><Relationship Id="rId26" Type="http://schemas.openxmlformats.org/officeDocument/2006/relationships/image" Target="../media/image20.svg"/><Relationship Id="rId25" Type="http://schemas.openxmlformats.org/officeDocument/2006/relationships/image" Target="../media/image19.png"/><Relationship Id="rId24" Type="http://schemas.openxmlformats.org/officeDocument/2006/relationships/tags" Target="../tags/tag1129.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1128.xml"/><Relationship Id="rId20" Type="http://schemas.openxmlformats.org/officeDocument/2006/relationships/image" Target="../media/image16.svg"/><Relationship Id="rId2" Type="http://schemas.openxmlformats.org/officeDocument/2006/relationships/tags" Target="../tags/tag1111.xml"/><Relationship Id="rId19" Type="http://schemas.openxmlformats.org/officeDocument/2006/relationships/image" Target="../media/image15.png"/><Relationship Id="rId18" Type="http://schemas.openxmlformats.org/officeDocument/2006/relationships/tags" Target="../tags/tag1127.xml"/><Relationship Id="rId17" Type="http://schemas.openxmlformats.org/officeDocument/2006/relationships/tags" Target="../tags/tag1126.xml"/><Relationship Id="rId16" Type="http://schemas.openxmlformats.org/officeDocument/2006/relationships/tags" Target="../tags/tag1125.xml"/><Relationship Id="rId15" Type="http://schemas.openxmlformats.org/officeDocument/2006/relationships/tags" Target="../tags/tag1124.xml"/><Relationship Id="rId14" Type="http://schemas.openxmlformats.org/officeDocument/2006/relationships/tags" Target="../tags/tag1123.xml"/><Relationship Id="rId13" Type="http://schemas.openxmlformats.org/officeDocument/2006/relationships/tags" Target="../tags/tag1122.xml"/><Relationship Id="rId12" Type="http://schemas.openxmlformats.org/officeDocument/2006/relationships/tags" Target="../tags/tag1121.xml"/><Relationship Id="rId11" Type="http://schemas.openxmlformats.org/officeDocument/2006/relationships/tags" Target="../tags/tag1120.xml"/><Relationship Id="rId10" Type="http://schemas.openxmlformats.org/officeDocument/2006/relationships/tags" Target="../tags/tag1119.xml"/><Relationship Id="rId1" Type="http://schemas.openxmlformats.org/officeDocument/2006/relationships/tags" Target="../tags/tag1110.xml"/></Relationships>
</file>

<file path=ppt/slides/_rels/slide89.xml.rels><?xml version="1.0" encoding="UTF-8" standalone="yes"?>
<Relationships xmlns="http://schemas.openxmlformats.org/package/2006/relationships"><Relationship Id="rId9" Type="http://schemas.openxmlformats.org/officeDocument/2006/relationships/tags" Target="../tags/tag1141.xml"/><Relationship Id="rId8" Type="http://schemas.openxmlformats.org/officeDocument/2006/relationships/tags" Target="../tags/tag1140.xml"/><Relationship Id="rId7" Type="http://schemas.openxmlformats.org/officeDocument/2006/relationships/tags" Target="../tags/tag1139.xml"/><Relationship Id="rId6" Type="http://schemas.openxmlformats.org/officeDocument/2006/relationships/tags" Target="../tags/tag1138.xml"/><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tags" Target="../tags/tag1135.xml"/><Relationship Id="rId2" Type="http://schemas.openxmlformats.org/officeDocument/2006/relationships/tags" Target="../tags/tag1134.xml"/><Relationship Id="rId14" Type="http://schemas.openxmlformats.org/officeDocument/2006/relationships/slideLayout" Target="../slideLayouts/slideLayout17.xml"/><Relationship Id="rId13" Type="http://schemas.openxmlformats.org/officeDocument/2006/relationships/tags" Target="../tags/tag1143.xml"/><Relationship Id="rId12" Type="http://schemas.openxmlformats.org/officeDocument/2006/relationships/image" Target="../media/image26.png"/><Relationship Id="rId11" Type="http://schemas.openxmlformats.org/officeDocument/2006/relationships/tags" Target="../tags/tag1142.xml"/><Relationship Id="rId10" Type="http://schemas.openxmlformats.org/officeDocument/2006/relationships/image" Target="../media/image25.png"/><Relationship Id="rId1" Type="http://schemas.openxmlformats.org/officeDocument/2006/relationships/tags" Target="../tags/tag1133.xml"/></Relationships>
</file>

<file path=ppt/slides/_rels/slide9.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0" Type="http://schemas.openxmlformats.org/officeDocument/2006/relationships/slideLayout" Target="../slideLayouts/slideLayout17.xml"/><Relationship Id="rId1" Type="http://schemas.openxmlformats.org/officeDocument/2006/relationships/tags" Target="../tags/tag248.xml"/></Relationships>
</file>

<file path=ppt/slides/_rels/slide9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151.xml"/><Relationship Id="rId7" Type="http://schemas.openxmlformats.org/officeDocument/2006/relationships/tags" Target="../tags/tag1150.xml"/><Relationship Id="rId6" Type="http://schemas.openxmlformats.org/officeDocument/2006/relationships/tags" Target="../tags/tag1149.xml"/><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tags" Target="../tags/tag1146.xml"/><Relationship Id="rId2" Type="http://schemas.openxmlformats.org/officeDocument/2006/relationships/tags" Target="../tags/tag1145.xml"/><Relationship Id="rId1" Type="http://schemas.openxmlformats.org/officeDocument/2006/relationships/tags" Target="../tags/tag1144.xml"/></Relationships>
</file>

<file path=ppt/slides/_rels/slide91.xml.rels><?xml version="1.0" encoding="UTF-8" standalone="yes"?>
<Relationships xmlns="http://schemas.openxmlformats.org/package/2006/relationships"><Relationship Id="rId9" Type="http://schemas.openxmlformats.org/officeDocument/2006/relationships/tags" Target="../tags/tag1160.xml"/><Relationship Id="rId8" Type="http://schemas.openxmlformats.org/officeDocument/2006/relationships/tags" Target="../tags/tag1159.xml"/><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 Type="http://schemas.openxmlformats.org/officeDocument/2006/relationships/tags" Target="../tags/tag1153.xml"/><Relationship Id="rId15" Type="http://schemas.openxmlformats.org/officeDocument/2006/relationships/slideLayout" Target="../slideLayouts/slideLayout17.xml"/><Relationship Id="rId14" Type="http://schemas.openxmlformats.org/officeDocument/2006/relationships/tags" Target="../tags/tag1165.xml"/><Relationship Id="rId13" Type="http://schemas.openxmlformats.org/officeDocument/2006/relationships/tags" Target="../tags/tag1164.xml"/><Relationship Id="rId12" Type="http://schemas.openxmlformats.org/officeDocument/2006/relationships/tags" Target="../tags/tag1163.xml"/><Relationship Id="rId11" Type="http://schemas.openxmlformats.org/officeDocument/2006/relationships/tags" Target="../tags/tag1162.xml"/><Relationship Id="rId10" Type="http://schemas.openxmlformats.org/officeDocument/2006/relationships/tags" Target="../tags/tag1161.xml"/><Relationship Id="rId1" Type="http://schemas.openxmlformats.org/officeDocument/2006/relationships/tags" Target="../tags/tag1152.xml"/></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3.xml"/><Relationship Id="rId4" Type="http://schemas.openxmlformats.org/officeDocument/2006/relationships/tags" Target="../tags/tag1169.xml"/><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s>
</file>

<file path=ppt/slides/_rels/slide9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177.xml"/><Relationship Id="rId7" Type="http://schemas.openxmlformats.org/officeDocument/2006/relationships/tags" Target="../tags/tag1176.xml"/><Relationship Id="rId6" Type="http://schemas.openxmlformats.org/officeDocument/2006/relationships/tags" Target="../tags/tag1175.xml"/><Relationship Id="rId5" Type="http://schemas.openxmlformats.org/officeDocument/2006/relationships/tags" Target="../tags/tag1174.xml"/><Relationship Id="rId4" Type="http://schemas.openxmlformats.org/officeDocument/2006/relationships/tags" Target="../tags/tag1173.xml"/><Relationship Id="rId3" Type="http://schemas.openxmlformats.org/officeDocument/2006/relationships/tags" Target="../tags/tag1172.xml"/><Relationship Id="rId2" Type="http://schemas.openxmlformats.org/officeDocument/2006/relationships/tags" Target="../tags/tag1171.xml"/><Relationship Id="rId1" Type="http://schemas.openxmlformats.org/officeDocument/2006/relationships/tags" Target="../tags/tag1170.xml"/></Relationships>
</file>

<file path=ppt/slides/_rels/slide9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184.xml"/><Relationship Id="rId6" Type="http://schemas.openxmlformats.org/officeDocument/2006/relationships/tags" Target="../tags/tag1183.xml"/><Relationship Id="rId5" Type="http://schemas.openxmlformats.org/officeDocument/2006/relationships/tags" Target="../tags/tag1182.xml"/><Relationship Id="rId4" Type="http://schemas.openxmlformats.org/officeDocument/2006/relationships/tags" Target="../tags/tag1181.xml"/><Relationship Id="rId3" Type="http://schemas.openxmlformats.org/officeDocument/2006/relationships/tags" Target="../tags/tag1180.xml"/><Relationship Id="rId2" Type="http://schemas.openxmlformats.org/officeDocument/2006/relationships/tags" Target="../tags/tag1179.xml"/><Relationship Id="rId1" Type="http://schemas.openxmlformats.org/officeDocument/2006/relationships/tags" Target="../tags/tag1178.xml"/></Relationships>
</file>

<file path=ppt/slides/_rels/slide9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191.xml"/><Relationship Id="rId6" Type="http://schemas.openxmlformats.org/officeDocument/2006/relationships/tags" Target="../tags/tag1190.xml"/><Relationship Id="rId5" Type="http://schemas.openxmlformats.org/officeDocument/2006/relationships/tags" Target="../tags/tag1189.xml"/><Relationship Id="rId4" Type="http://schemas.openxmlformats.org/officeDocument/2006/relationships/tags" Target="../tags/tag1188.xml"/><Relationship Id="rId3" Type="http://schemas.openxmlformats.org/officeDocument/2006/relationships/tags" Target="../tags/tag1187.xml"/><Relationship Id="rId2" Type="http://schemas.openxmlformats.org/officeDocument/2006/relationships/tags" Target="../tags/tag1186.xml"/><Relationship Id="rId1" Type="http://schemas.openxmlformats.org/officeDocument/2006/relationships/tags" Target="../tags/tag1185.xml"/></Relationships>
</file>

<file path=ppt/slides/_rels/slide96.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3.xml"/><Relationship Id="rId4" Type="http://schemas.openxmlformats.org/officeDocument/2006/relationships/tags" Target="../tags/tag1195.xml"/><Relationship Id="rId3" Type="http://schemas.openxmlformats.org/officeDocument/2006/relationships/tags" Target="../tags/tag1194.xml"/><Relationship Id="rId2" Type="http://schemas.openxmlformats.org/officeDocument/2006/relationships/tags" Target="../tags/tag1193.xml"/><Relationship Id="rId1" Type="http://schemas.openxmlformats.org/officeDocument/2006/relationships/tags" Target="../tags/tag1192.xml"/></Relationships>
</file>

<file path=ppt/slides/_rels/slide97.xml.rels><?xml version="1.0" encoding="UTF-8" standalone="yes"?>
<Relationships xmlns="http://schemas.openxmlformats.org/package/2006/relationships"><Relationship Id="rId9" Type="http://schemas.openxmlformats.org/officeDocument/2006/relationships/tags" Target="../tags/tag1204.xml"/><Relationship Id="rId8" Type="http://schemas.openxmlformats.org/officeDocument/2006/relationships/tags" Target="../tags/tag1203.xml"/><Relationship Id="rId7" Type="http://schemas.openxmlformats.org/officeDocument/2006/relationships/tags" Target="../tags/tag1202.xml"/><Relationship Id="rId6" Type="http://schemas.openxmlformats.org/officeDocument/2006/relationships/tags" Target="../tags/tag1201.xml"/><Relationship Id="rId54" Type="http://schemas.openxmlformats.org/officeDocument/2006/relationships/slideLayout" Target="../slideLayouts/slideLayout17.xml"/><Relationship Id="rId53" Type="http://schemas.openxmlformats.org/officeDocument/2006/relationships/tags" Target="../tags/tag1248.xml"/><Relationship Id="rId52" Type="http://schemas.openxmlformats.org/officeDocument/2006/relationships/tags" Target="../tags/tag1247.xml"/><Relationship Id="rId51" Type="http://schemas.openxmlformats.org/officeDocument/2006/relationships/tags" Target="../tags/tag1246.xml"/><Relationship Id="rId50" Type="http://schemas.openxmlformats.org/officeDocument/2006/relationships/tags" Target="../tags/tag1245.xml"/><Relationship Id="rId5" Type="http://schemas.openxmlformats.org/officeDocument/2006/relationships/tags" Target="../tags/tag1200.xml"/><Relationship Id="rId49" Type="http://schemas.openxmlformats.org/officeDocument/2006/relationships/tags" Target="../tags/tag1244.xml"/><Relationship Id="rId48" Type="http://schemas.openxmlformats.org/officeDocument/2006/relationships/tags" Target="../tags/tag1243.xml"/><Relationship Id="rId47" Type="http://schemas.openxmlformats.org/officeDocument/2006/relationships/tags" Target="../tags/tag1242.xml"/><Relationship Id="rId46" Type="http://schemas.openxmlformats.org/officeDocument/2006/relationships/tags" Target="../tags/tag1241.xml"/><Relationship Id="rId45" Type="http://schemas.openxmlformats.org/officeDocument/2006/relationships/tags" Target="../tags/tag1240.xml"/><Relationship Id="rId44" Type="http://schemas.openxmlformats.org/officeDocument/2006/relationships/tags" Target="../tags/tag1239.xml"/><Relationship Id="rId43" Type="http://schemas.openxmlformats.org/officeDocument/2006/relationships/tags" Target="../tags/tag1238.xml"/><Relationship Id="rId42" Type="http://schemas.openxmlformats.org/officeDocument/2006/relationships/tags" Target="../tags/tag1237.xml"/><Relationship Id="rId41" Type="http://schemas.openxmlformats.org/officeDocument/2006/relationships/tags" Target="../tags/tag1236.xml"/><Relationship Id="rId40" Type="http://schemas.openxmlformats.org/officeDocument/2006/relationships/tags" Target="../tags/tag1235.xml"/><Relationship Id="rId4" Type="http://schemas.openxmlformats.org/officeDocument/2006/relationships/tags" Target="../tags/tag1199.xml"/><Relationship Id="rId39" Type="http://schemas.openxmlformats.org/officeDocument/2006/relationships/tags" Target="../tags/tag1234.xml"/><Relationship Id="rId38" Type="http://schemas.openxmlformats.org/officeDocument/2006/relationships/tags" Target="../tags/tag1233.xml"/><Relationship Id="rId37" Type="http://schemas.openxmlformats.org/officeDocument/2006/relationships/tags" Target="../tags/tag1232.xml"/><Relationship Id="rId36" Type="http://schemas.openxmlformats.org/officeDocument/2006/relationships/tags" Target="../tags/tag1231.xml"/><Relationship Id="rId35" Type="http://schemas.openxmlformats.org/officeDocument/2006/relationships/tags" Target="../tags/tag1230.xml"/><Relationship Id="rId34" Type="http://schemas.openxmlformats.org/officeDocument/2006/relationships/tags" Target="../tags/tag1229.xml"/><Relationship Id="rId33" Type="http://schemas.openxmlformats.org/officeDocument/2006/relationships/tags" Target="../tags/tag1228.xml"/><Relationship Id="rId32" Type="http://schemas.openxmlformats.org/officeDocument/2006/relationships/tags" Target="../tags/tag1227.xml"/><Relationship Id="rId31" Type="http://schemas.openxmlformats.org/officeDocument/2006/relationships/tags" Target="../tags/tag1226.xml"/><Relationship Id="rId30" Type="http://schemas.openxmlformats.org/officeDocument/2006/relationships/tags" Target="../tags/tag1225.xml"/><Relationship Id="rId3" Type="http://schemas.openxmlformats.org/officeDocument/2006/relationships/tags" Target="../tags/tag1198.xml"/><Relationship Id="rId29" Type="http://schemas.openxmlformats.org/officeDocument/2006/relationships/tags" Target="../tags/tag1224.xml"/><Relationship Id="rId28" Type="http://schemas.openxmlformats.org/officeDocument/2006/relationships/tags" Target="../tags/tag1223.xml"/><Relationship Id="rId27" Type="http://schemas.openxmlformats.org/officeDocument/2006/relationships/tags" Target="../tags/tag1222.xml"/><Relationship Id="rId26" Type="http://schemas.openxmlformats.org/officeDocument/2006/relationships/tags" Target="../tags/tag1221.xml"/><Relationship Id="rId25" Type="http://schemas.openxmlformats.org/officeDocument/2006/relationships/tags" Target="../tags/tag1220.xml"/><Relationship Id="rId24" Type="http://schemas.openxmlformats.org/officeDocument/2006/relationships/tags" Target="../tags/tag1219.xml"/><Relationship Id="rId23" Type="http://schemas.openxmlformats.org/officeDocument/2006/relationships/tags" Target="../tags/tag1218.xml"/><Relationship Id="rId22" Type="http://schemas.openxmlformats.org/officeDocument/2006/relationships/tags" Target="../tags/tag1217.xml"/><Relationship Id="rId21" Type="http://schemas.openxmlformats.org/officeDocument/2006/relationships/tags" Target="../tags/tag1216.xml"/><Relationship Id="rId20" Type="http://schemas.openxmlformats.org/officeDocument/2006/relationships/tags" Target="../tags/tag1215.xml"/><Relationship Id="rId2" Type="http://schemas.openxmlformats.org/officeDocument/2006/relationships/tags" Target="../tags/tag1197.xml"/><Relationship Id="rId19" Type="http://schemas.openxmlformats.org/officeDocument/2006/relationships/tags" Target="../tags/tag1214.xml"/><Relationship Id="rId18" Type="http://schemas.openxmlformats.org/officeDocument/2006/relationships/tags" Target="../tags/tag1213.xml"/><Relationship Id="rId17" Type="http://schemas.openxmlformats.org/officeDocument/2006/relationships/tags" Target="../tags/tag1212.xml"/><Relationship Id="rId16" Type="http://schemas.openxmlformats.org/officeDocument/2006/relationships/tags" Target="../tags/tag1211.xml"/><Relationship Id="rId15" Type="http://schemas.openxmlformats.org/officeDocument/2006/relationships/tags" Target="../tags/tag1210.xml"/><Relationship Id="rId14" Type="http://schemas.openxmlformats.org/officeDocument/2006/relationships/tags" Target="../tags/tag1209.xml"/><Relationship Id="rId13" Type="http://schemas.openxmlformats.org/officeDocument/2006/relationships/tags" Target="../tags/tag1208.xml"/><Relationship Id="rId12" Type="http://schemas.openxmlformats.org/officeDocument/2006/relationships/tags" Target="../tags/tag1207.xml"/><Relationship Id="rId11" Type="http://schemas.openxmlformats.org/officeDocument/2006/relationships/tags" Target="../tags/tag1206.xml"/><Relationship Id="rId10" Type="http://schemas.openxmlformats.org/officeDocument/2006/relationships/tags" Target="../tags/tag1205.xml"/><Relationship Id="rId1" Type="http://schemas.openxmlformats.org/officeDocument/2006/relationships/tags" Target="../tags/tag1196.xml"/></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1.xml"/><Relationship Id="rId2" Type="http://schemas.openxmlformats.org/officeDocument/2006/relationships/tags" Target="../tags/tag1250.xml"/><Relationship Id="rId1" Type="http://schemas.openxmlformats.org/officeDocument/2006/relationships/tags" Target="../tags/tag1249.xml"/></Relationships>
</file>

<file path=ppt/slides/_rels/slide99.xml.rels><?xml version="1.0" encoding="UTF-8" standalone="yes"?>
<Relationships xmlns="http://schemas.openxmlformats.org/package/2006/relationships"><Relationship Id="rId9" Type="http://schemas.openxmlformats.org/officeDocument/2006/relationships/tags" Target="../tags/tag1259.xml"/><Relationship Id="rId8" Type="http://schemas.openxmlformats.org/officeDocument/2006/relationships/tags" Target="../tags/tag1258.xml"/><Relationship Id="rId7" Type="http://schemas.openxmlformats.org/officeDocument/2006/relationships/tags" Target="../tags/tag1257.xml"/><Relationship Id="rId6" Type="http://schemas.openxmlformats.org/officeDocument/2006/relationships/tags" Target="../tags/tag1256.xml"/><Relationship Id="rId5" Type="http://schemas.openxmlformats.org/officeDocument/2006/relationships/tags" Target="../tags/tag1255.xml"/><Relationship Id="rId4" Type="http://schemas.openxmlformats.org/officeDocument/2006/relationships/tags" Target="../tags/tag1254.xml"/><Relationship Id="rId3" Type="http://schemas.openxmlformats.org/officeDocument/2006/relationships/tags" Target="../tags/tag1253.xml"/><Relationship Id="rId2" Type="http://schemas.openxmlformats.org/officeDocument/2006/relationships/tags" Target="../tags/tag1252.xml"/><Relationship Id="rId14" Type="http://schemas.openxmlformats.org/officeDocument/2006/relationships/notesSlide" Target="../notesSlides/notesSlide25.xml"/><Relationship Id="rId13" Type="http://schemas.openxmlformats.org/officeDocument/2006/relationships/slideLayout" Target="../slideLayouts/slideLayout17.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tags" Target="../tags/tag12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2220847" y="2268831"/>
            <a:ext cx="7750307" cy="922020"/>
          </a:xfrm>
          <a:prstGeom prst="rect">
            <a:avLst/>
          </a:prstGeom>
        </p:spPr>
        <p:txBody>
          <a:bodyPr wrap="square">
            <a:spAutoFit/>
          </a:bodyPr>
          <a:lstStyle/>
          <a:p>
            <a:pPr algn="dist"/>
            <a:r>
              <a:rPr lang="zh-CN" altLang="en-US" sz="5400" dirty="0">
                <a:solidFill>
                  <a:schemeClr val="tx1">
                    <a:lumMod val="65000"/>
                    <a:lumOff val="35000"/>
                  </a:schemeClr>
                </a:solidFill>
                <a:cs typeface="+mn-ea"/>
                <a:sym typeface="+mn-lt"/>
              </a:rPr>
              <a:t>客舱设备与服务</a:t>
            </a:r>
            <a:endParaRPr lang="zh-CN" altLang="en-US" sz="5400" dirty="0">
              <a:solidFill>
                <a:schemeClr val="tx1">
                  <a:lumMod val="65000"/>
                  <a:lumOff val="35000"/>
                </a:schemeClr>
              </a:solidFill>
              <a:cs typeface="+mn-ea"/>
              <a:sym typeface="+mn-lt"/>
            </a:endParaRPr>
          </a:p>
        </p:txBody>
      </p:sp>
      <p:sp>
        <p:nvSpPr>
          <p:cNvPr id="11" name="矩形 10"/>
          <p:cNvSpPr/>
          <p:nvPr/>
        </p:nvSpPr>
        <p:spPr>
          <a:xfrm>
            <a:off x="2627114" y="3707135"/>
            <a:ext cx="7204710" cy="583565"/>
          </a:xfrm>
          <a:prstGeom prst="rect">
            <a:avLst/>
          </a:prstGeom>
        </p:spPr>
        <p:txBody>
          <a:bodyPr wrap="none">
            <a:spAutoFit/>
          </a:bodyPr>
          <a:lstStyle/>
          <a:p>
            <a:pPr algn="ctr"/>
            <a:r>
              <a:rPr lang="zh-CN" altLang="en-US" sz="3200" dirty="0">
                <a:solidFill>
                  <a:schemeClr val="tx1">
                    <a:lumMod val="50000"/>
                    <a:lumOff val="50000"/>
                  </a:schemeClr>
                </a:solidFill>
                <a:cs typeface="+mn-ea"/>
                <a:sym typeface="+mn-lt"/>
              </a:rPr>
              <a:t>项目</a:t>
            </a:r>
            <a:r>
              <a:rPr lang="zh-CN" sz="3200" dirty="0">
                <a:solidFill>
                  <a:schemeClr val="tx1">
                    <a:lumMod val="50000"/>
                    <a:lumOff val="50000"/>
                  </a:schemeClr>
                </a:solidFill>
                <a:cs typeface="+mn-ea"/>
                <a:sym typeface="+mn-lt"/>
              </a:rPr>
              <a:t>四</a:t>
            </a:r>
            <a:r>
              <a:rPr lang="en-US" altLang="zh-CN" sz="3200" dirty="0">
                <a:solidFill>
                  <a:schemeClr val="tx1">
                    <a:lumMod val="50000"/>
                    <a:lumOff val="50000"/>
                  </a:schemeClr>
                </a:solidFill>
                <a:cs typeface="+mn-ea"/>
                <a:sym typeface="+mn-lt"/>
              </a:rPr>
              <a:t> </a:t>
            </a:r>
            <a:r>
              <a:rPr lang="zh-CN" altLang="en-US" sz="3200" dirty="0">
                <a:solidFill>
                  <a:schemeClr val="tx1">
                    <a:lumMod val="50000"/>
                    <a:lumOff val="50000"/>
                  </a:schemeClr>
                </a:solidFill>
                <a:cs typeface="+mn-ea"/>
                <a:sym typeface="+mn-lt"/>
              </a:rPr>
              <a:t>乘务工作四阶段之飞行实施阶段</a:t>
            </a:r>
            <a:endParaRPr lang="zh-CN" altLang="en-US" sz="3200" dirty="0">
              <a:solidFill>
                <a:schemeClr val="tx1">
                  <a:lumMod val="50000"/>
                  <a:lumOff val="50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引导入座</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动作规范</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804107" y="1993953"/>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927735" y="2103755"/>
            <a:ext cx="7904480" cy="274447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引导手势应五指并拢，小臂带动大臂，手心微斜，指示座位的方向，根据指示距离远近调整手臂弯曲程度，目光与所指示方向保持一致。</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6" name="图片 -2147482557" descr="u=3508497819,1417457530&amp;fm=253&amp;fmt=auto&amp;app=138&amp;f=JPEG?w=600&amp;h=358"/>
          <p:cNvPicPr>
            <a:picLocks noChangeAspect="1"/>
          </p:cNvPicPr>
          <p:nvPr>
            <p:custDataLst>
              <p:tags r:id="rId14"/>
            </p:custDataLst>
          </p:nvPr>
        </p:nvPicPr>
        <p:blipFill>
          <a:blip r:embed="rId15"/>
          <a:stretch>
            <a:fillRect/>
          </a:stretch>
        </p:blipFill>
        <p:spPr>
          <a:xfrm>
            <a:off x="7753668" y="4358323"/>
            <a:ext cx="3983355" cy="2375535"/>
          </a:xfrm>
          <a:prstGeom prst="rect">
            <a:avLst/>
          </a:prstGeom>
          <a:noFill/>
          <a:ln w="9525">
            <a:noFill/>
          </a:ln>
        </p:spPr>
      </p:pic>
    </p:spTree>
    <p:custDataLst>
      <p:tags r:id="rId16"/>
    </p:custDataLst>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 CIQ知识</a:t>
            </a:r>
            <a:endParaRPr lang="zh-CN" altLang="en-US">
              <a:solidFill>
                <a:schemeClr val="dk1">
                  <a:lumMod val="85000"/>
                  <a:lumOff val="15000"/>
                </a:schemeClr>
              </a:solidFill>
            </a:endParaRPr>
          </a:p>
        </p:txBody>
      </p:sp>
    </p:spTree>
    <p:custDataLst>
      <p:tags r:id="rId4"/>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海关（Customs）</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338580" y="1617980"/>
            <a:ext cx="965581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设在口岸的海关是海关派驻机构。海关按照海关法和其他有关部门法律法规对进出境物品进行监管，其目的是在方便合法进出和正常往来的同时，防止和禁止借进出境物品为名，非法进行走私违法活动。</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移民局（Immigration）</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设在口岸的移民局，依据各国有关公民出/入境管理办法及有关部门法规，规定实施边防检查手续。所有进出境人员必须办妥出/入境手续后，才能获许进境或出境。</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检疫（Quarantine）</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990600" y="1737995"/>
            <a:ext cx="10260330" cy="37693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设在口岸的卫生检疫局国家卫生管理部门的派驻机构，对出入境人员、动植物及所有货物进行卫生检查，控制传染病传入或传出。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证件种类：健康证明书、接种书、健康声明卡。</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世界各国(地区)办理出入境手续顺序</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894411" y="1218905"/>
            <a:ext cx="10403178" cy="53345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出境:Q→C→I</a:t>
            </a:r>
            <a:endParaRPr lang="zh-CN" altLang="en-US"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4800">
                <a:solidFill>
                  <a:schemeClr val="dk1">
                    <a:lumMod val="85000"/>
                    <a:lumOff val="15000"/>
                  </a:schemeClr>
                </a:solidFill>
                <a:sym typeface="+mn-ea"/>
              </a:rPr>
              <a:t>入境:Q→I→C</a:t>
            </a:r>
            <a:endParaRPr lang="zh-CN" altLang="en-US" sz="4800">
              <a:solidFill>
                <a:schemeClr val="dk1">
                  <a:lumMod val="85000"/>
                  <a:lumOff val="15000"/>
                </a:schemeClr>
              </a:solidFill>
            </a:endParaRPr>
          </a:p>
          <a:p>
            <a:pPr algn="l" fontAlgn="auto">
              <a:lnSpc>
                <a:spcPct val="120000"/>
              </a:lnSpc>
              <a:spcAft>
                <a:spcPts val="800"/>
              </a:spcAft>
            </a:pPr>
            <a:endParaRPr lang="zh-CN" altLang="en-US" sz="4800" spc="100" dirty="0">
              <a:ln w="3175">
                <a:noFill/>
                <a:prstDash val="dash"/>
              </a:ln>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en-US" alt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中国</a:t>
            </a:r>
            <a:r>
              <a:rPr lang="en-US" altLang="zh-CN">
                <a:solidFill>
                  <a:schemeClr val="dk1">
                    <a:lumMod val="85000"/>
                    <a:lumOff val="15000"/>
                  </a:schemeClr>
                </a:solidFill>
              </a:rPr>
              <a:t>CIQ</a:t>
            </a:r>
            <a:r>
              <a:rPr lang="zh-CN" altLang="en-US">
                <a:solidFill>
                  <a:schemeClr val="dk1">
                    <a:lumMod val="85000"/>
                    <a:lumOff val="15000"/>
                  </a:schemeClr>
                </a:solidFill>
              </a:rPr>
              <a:t>规定</a:t>
            </a:r>
            <a:endParaRPr lang="zh-CN" altLang="en-US">
              <a:solidFill>
                <a:schemeClr val="dk1">
                  <a:lumMod val="85000"/>
                  <a:lumOff val="15000"/>
                </a:schemeClr>
              </a:solidFill>
            </a:endParaRPr>
          </a:p>
        </p:txBody>
      </p:sp>
    </p:spTree>
    <p:custDataLst>
      <p:tags r:id="rId4"/>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海关免税规定</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459701" y="1276849"/>
            <a:ext cx="11277678" cy="456719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海关免税品享受年龄为16岁以上，
（1）当天往返，从港澳地区回来的旅客，可携带香烟40支或雪茄5支或烟丝40g。
（2）探亲、旅游、从港澳地区回来的旅客，可携带香烟200支或雪茄50支或烟丝250g、酒1瓶(不超过0.75L)。
（3）其他旅客，每次入境可携带香烟400支、酒2瓶(不超过1.5L)。
（4）驻外的外交人员、海员，每次入境可携带400支香烟或雪茄100支或烟丝500g、酒2瓶(不超过1.5L)。
（5）中国公民或外国公民出、入境时,每次可携带人民币2万元,外币折合成5千美元，金银及其制品50g以内。
（6）分运行李的旅客入境时必须要填写海关申报单。</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海关免税规定</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671195" y="1496060"/>
            <a:ext cx="10924540" cy="477901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916940" y="1977390"/>
            <a:ext cx="10536555" cy="38169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（7）凡是超出海关规定限量、范围者，必须要填写海关申报单。
（8）名贵中药材不可带出(含成药)境。
（9）凡是需要向海关申报者,通关时必须走红色通道。
（10）所有旅客到达中国入境的第一个口岸时,手提行李需要办理边防、检疫、海关的相关手续。托运行李到终点站办理相关手续。
（11）出境时，凡是超出的限量、范围者，必须要填写海关申报单。</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边防规定</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457200" y="1496060"/>
            <a:ext cx="11276965" cy="477901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828675" y="1844675"/>
            <a:ext cx="10422255" cy="408241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（1）填写入境卡应用中、英文填写，,不得涂改。
（2）每一位(外国公民旅客都需要填写出入境卡。
（3）每个人填写一张。
（4）外国旅游团体持中国签证的客人，可不填写入境卡。
（5）相当于护照功能的中国证件，如《港澳同胞回乡证》、《台湾居民往来大陆通行证》、《往来港澳通行证》、《因公往来港奥特别行政区通行证》可不必填写入境卡。</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检疫规定</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755650" y="1673225"/>
            <a:ext cx="10979785" cy="42621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（1）为有效防范公共卫生事件传播，根据《中华人民共和国国境卫生检疫法》，旅客须按照中国海关要求，认真、如实填写《健康申明卡》，申报健康情况和旅行经历。
（2）每一位旅客都必须要填写《旅客健康申明卡》。
（3）在国外居住3月以上的中国人，到达中国第一入境口岸时，需要抽血化验。
（4）动物跟随主人可以入境(必须经检疫证明)，每人限一只，隔离 30天。
（5）生肉不可带进中国,熟肉可以带。
飞机在出境前，必须持有检疫部门放行单,方可飞行。</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引导入座</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座位确认</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389380" y="1536700"/>
            <a:ext cx="9084945" cy="425259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指引旅客到达座位后，乘务员可向乘客指示座位号，并结合语言“您好，您的座位在这里，请坐，祝您旅途愉快！”</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5486847" y="2921109"/>
            <a:ext cx="6185194" cy="1198618"/>
          </a:xfrm>
        </p:spPr>
        <p:txBody>
          <a:bodyPr>
            <a:normAutofit fontScale="90000"/>
          </a:bodyPr>
          <a:lstStyle/>
          <a:p>
            <a:r>
              <a:rPr lang="zh-CN" altLang="en-US" sz="7145">
                <a:solidFill>
                  <a:schemeClr val="dk1">
                    <a:lumMod val="85000"/>
                    <a:lumOff val="15000"/>
                  </a:schemeClr>
                </a:solidFill>
              </a:rPr>
              <a:t>任务</a:t>
            </a:r>
            <a:r>
              <a:rPr lang="en-US" altLang="zh-CN" sz="7145">
                <a:solidFill>
                  <a:schemeClr val="dk1">
                    <a:lumMod val="85000"/>
                    <a:lumOff val="15000"/>
                  </a:schemeClr>
                </a:solidFill>
              </a:rPr>
              <a:t>6 </a:t>
            </a:r>
            <a:br>
              <a:rPr lang="en-US" altLang="zh-CN" sz="7145">
                <a:solidFill>
                  <a:schemeClr val="dk1">
                    <a:lumMod val="85000"/>
                    <a:lumOff val="15000"/>
                  </a:schemeClr>
                </a:solidFill>
              </a:rPr>
            </a:br>
            <a:r>
              <a:rPr lang="zh-CN" altLang="en-US" sz="7145">
                <a:solidFill>
                  <a:schemeClr val="dk1">
                    <a:lumMod val="85000"/>
                    <a:lumOff val="15000"/>
                  </a:schemeClr>
                </a:solidFill>
              </a:rPr>
              <a:t>欢送旅客下机</a:t>
            </a:r>
            <a:endParaRPr lang="zh-CN" altLang="en-US" sz="7145">
              <a:solidFill>
                <a:schemeClr val="dk1">
                  <a:lumMod val="85000"/>
                  <a:lumOff val="15000"/>
                </a:schemeClr>
              </a:solidFill>
            </a:endParaRPr>
          </a:p>
        </p:txBody>
      </p:sp>
    </p:spTree>
    <p:custDataLst>
      <p:tags r:id="rId2"/>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8" name="矩形 7"/>
          <p:cNvSpPr/>
          <p:nvPr>
            <p:custDataLst>
              <p:tags r:id="rId5"/>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1212215" y="1592262"/>
            <a:ext cx="1526540" cy="768350"/>
          </a:xfrm>
          <a:prstGeom prst="rect">
            <a:avLst/>
          </a:prstGeom>
          <a:noFill/>
        </p:spPr>
        <p:txBody>
          <a:bodyPr wrap="square" rtlCol="0">
            <a:normAutofit lnSpcReduction="10000"/>
          </a:bodyPr>
          <a:lstStyle/>
          <a:p>
            <a:pPr algn="r"/>
            <a:r>
              <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rPr>
              <a:t>目录</a:t>
            </a:r>
            <a:endPar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endParaRPr>
          </a:p>
        </p:txBody>
      </p:sp>
      <p:sp>
        <p:nvSpPr>
          <p:cNvPr id="222" name="文本框 221"/>
          <p:cNvSpPr txBox="1"/>
          <p:nvPr>
            <p:custDataLst>
              <p:tags r:id="rId7"/>
            </p:custDataLst>
          </p:nvPr>
        </p:nvSpPr>
        <p:spPr>
          <a:xfrm>
            <a:off x="3478855" y="1732373"/>
            <a:ext cx="815340" cy="768350"/>
          </a:xfrm>
          <a:prstGeom prst="rect">
            <a:avLst/>
          </a:prstGeom>
          <a:noFill/>
        </p:spPr>
        <p:txBody>
          <a:bodyPr wrap="square" rtlCol="0">
            <a:normAutofit fontScale="90000"/>
          </a:bodyPr>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p:nvPr>
            <p:custDataLst>
              <p:tags r:id="rId8"/>
            </p:custDataLst>
          </p:nvPr>
        </p:nvCxnSpPr>
        <p:spPr>
          <a:xfrm rot="10800000">
            <a:off x="3602680" y="248294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18" name="文本框 117"/>
          <p:cNvSpPr txBox="1"/>
          <p:nvPr>
            <p:custDataLst>
              <p:tags r:id="rId9"/>
            </p:custDataLst>
          </p:nvPr>
        </p:nvSpPr>
        <p:spPr>
          <a:xfrm>
            <a:off x="3486475" y="3480266"/>
            <a:ext cx="815340" cy="768350"/>
          </a:xfrm>
          <a:prstGeom prst="rect">
            <a:avLst/>
          </a:prstGeom>
          <a:noFill/>
        </p:spPr>
        <p:txBody>
          <a:bodyPr wrap="square" rtlCol="0">
            <a:normAutofit fontScale="90000"/>
          </a:bodyPr>
          <a:p>
            <a:r>
              <a:rPr lang="en-US" altLang="zh-CN" sz="4400" b="1">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4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19" name="直接连接符 118"/>
          <p:cNvCxnSpPr/>
          <p:nvPr>
            <p:custDataLst>
              <p:tags r:id="rId10"/>
            </p:custDataLst>
          </p:nvPr>
        </p:nvCxnSpPr>
        <p:spPr>
          <a:xfrm rot="10800000">
            <a:off x="3610300" y="4223851"/>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47615" y="1749425"/>
            <a:ext cx="3840480" cy="645160"/>
          </a:xfrm>
          <a:prstGeom prst="rect">
            <a:avLst/>
          </a:prstGeom>
          <a:noFill/>
        </p:spPr>
        <p:txBody>
          <a:bodyPr wrap="square" rtlCol="0">
            <a:spAutoFit/>
          </a:bodyPr>
          <a:p>
            <a:r>
              <a:rPr lang="zh-CN" sz="3600"/>
              <a:t>送客服务要点</a:t>
            </a:r>
            <a:endParaRPr lang="zh-CN" sz="3600"/>
          </a:p>
        </p:txBody>
      </p:sp>
      <p:sp>
        <p:nvSpPr>
          <p:cNvPr id="6" name="文本框 5"/>
          <p:cNvSpPr txBox="1"/>
          <p:nvPr>
            <p:custDataLst>
              <p:tags r:id="rId11"/>
            </p:custDataLst>
          </p:nvPr>
        </p:nvSpPr>
        <p:spPr>
          <a:xfrm>
            <a:off x="5047615" y="3577590"/>
            <a:ext cx="4850130" cy="645160"/>
          </a:xfrm>
          <a:prstGeom prst="rect">
            <a:avLst/>
          </a:prstGeom>
          <a:noFill/>
        </p:spPr>
        <p:txBody>
          <a:bodyPr wrap="square" rtlCol="0">
            <a:spAutoFit/>
          </a:bodyPr>
          <a:p>
            <a:r>
              <a:rPr lang="zh-CN" altLang="en-US" sz="3600"/>
              <a:t>遗留物品的清点与交接</a:t>
            </a:r>
            <a:endParaRPr lang="zh-CN" altLang="en-US" sz="3600"/>
          </a:p>
        </p:txBody>
      </p:sp>
    </p:spTree>
    <p:custDataLst>
      <p:tags r:id="rId12"/>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108960"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 送客服务要点</a:t>
            </a:r>
            <a:endParaRPr lang="zh-CN" altLang="en-US">
              <a:solidFill>
                <a:schemeClr val="dk1">
                  <a:lumMod val="85000"/>
                  <a:lumOff val="15000"/>
                </a:schemeClr>
              </a:solidFill>
            </a:endParaRPr>
          </a:p>
        </p:txBody>
      </p:sp>
    </p:spTree>
    <p:custDataLst>
      <p:tags r:id="rId4"/>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准备送客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整理自己的仪容仪表</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605790" y="1878965"/>
            <a:ext cx="1065974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舱门开启前，乘务员需要再次检查自己的仪容仪表，检查发型、妆容、制服等是否符合乘务员职业形象要求，不足之处应及时整理。</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准备送客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站在指定位置欢送旅客</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飞机到达停机位后，发动机关闭，“系好安全带”标示灯熄灭，乘务员正常打开舱门前，各号位乘务员应站在各自负责的区域内，保持正确的站姿，面带微笑，欢送旅客。</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旅客下机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638810" y="1496060"/>
            <a:ext cx="10946130" cy="477901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981710" y="1977390"/>
            <a:ext cx="10160635" cy="38169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（1）保持标准站姿，表情自然，面带微笑，与旅客进行目光接触，热情主动地问候经过的的每位乘客。
（2）使用普通话或相应的外语（以英语为主）问候旅客，问候时，要注意语气的亲切自然，语调的微微上扬。</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2"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相关提醒</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矩形 3"/>
          <p:cNvSpPr/>
          <p:nvPr>
            <p:custDataLst>
              <p:tags r:id="rId7"/>
            </p:custDataLst>
          </p:nvPr>
        </p:nvSpPr>
        <p:spPr>
          <a:xfrm>
            <a:off x="2059670" y="1619250"/>
            <a:ext cx="2448514" cy="45339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13" name="矩形 12"/>
          <p:cNvSpPr/>
          <p:nvPr>
            <p:custDataLst>
              <p:tags r:id="rId8"/>
            </p:custDataLst>
          </p:nvPr>
        </p:nvSpPr>
        <p:spPr>
          <a:xfrm>
            <a:off x="2059670" y="1619250"/>
            <a:ext cx="2448514" cy="78677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23" name="文本框 22"/>
          <p:cNvSpPr txBox="1"/>
          <p:nvPr>
            <p:custDataLst>
              <p:tags r:id="rId9"/>
            </p:custDataLst>
          </p:nvPr>
        </p:nvSpPr>
        <p:spPr>
          <a:xfrm>
            <a:off x="2423662" y="2982705"/>
            <a:ext cx="1749926" cy="2506441"/>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0"/>
              </a:spcBef>
              <a:spcAft>
                <a:spcPts val="0"/>
              </a:spcAft>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（1）提醒旅客不要遗漏随身物品；</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custDataLst>
              <p:tags r:id="rId10"/>
            </p:custDataLst>
          </p:nvPr>
        </p:nvSpPr>
        <p:spPr>
          <a:xfrm>
            <a:off x="3024551" y="1767095"/>
            <a:ext cx="604347" cy="531722"/>
          </a:xfrm>
          <a:prstGeom prst="rect">
            <a:avLst/>
          </a:prstGeom>
          <a:noFill/>
          <a:extLst>
            <a:ext uri="{909E8E84-426E-40DD-AFC4-6F175D3DCCD1}">
              <a14:hiddenFill xmlns:a14="http://schemas.microsoft.com/office/drawing/2010/main">
                <a:grpFill/>
              </a14:hiddenFill>
            </a:ext>
          </a:extLst>
        </p:spPr>
        <p:txBody>
          <a:bodyPr wrap="square" lIns="0" tIns="0" rIns="0" bIns="0" rtlCol="0" anchor="ctr">
            <a:noAutofit/>
          </a:bodyPr>
          <a:lstStyle/>
          <a:p>
            <a:pPr algn="ctr">
              <a:lnSpc>
                <a:spcPct val="100000"/>
              </a:lnSpc>
              <a:spcBef>
                <a:spcPts val="0"/>
              </a:spcBef>
              <a:spcAft>
                <a:spcPts val="0"/>
              </a:spcAft>
            </a:pPr>
            <a:r>
              <a:rPr lang="en-US" altLang="zh-CN" sz="3200" b="1" spc="300" dirty="0">
                <a:solidFill>
                  <a:schemeClr val="lt1"/>
                </a:solidFill>
                <a:uFillTx/>
                <a:latin typeface="微软雅黑" panose="020B0503020204020204" charset="-122"/>
                <a:ea typeface="微软雅黑" panose="020B0503020204020204" charset="-122"/>
              </a:rPr>
              <a:t>01</a:t>
            </a:r>
            <a:endParaRPr lang="en-US" altLang="zh-CN" sz="3200" b="1" spc="300" dirty="0">
              <a:solidFill>
                <a:schemeClr val="lt1"/>
              </a:solidFill>
              <a:uFillTx/>
              <a:latin typeface="微软雅黑" panose="020B0503020204020204" charset="-122"/>
              <a:ea typeface="微软雅黑" panose="020B0503020204020204" charset="-122"/>
            </a:endParaRPr>
          </a:p>
        </p:txBody>
      </p:sp>
      <p:sp>
        <p:nvSpPr>
          <p:cNvPr id="28" name="矩形 27"/>
          <p:cNvSpPr/>
          <p:nvPr>
            <p:custDataLst>
              <p:tags r:id="rId11"/>
            </p:custDataLst>
          </p:nvPr>
        </p:nvSpPr>
        <p:spPr>
          <a:xfrm>
            <a:off x="4872176" y="1619250"/>
            <a:ext cx="2448514" cy="45339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29" name="矩形 28"/>
          <p:cNvSpPr/>
          <p:nvPr>
            <p:custDataLst>
              <p:tags r:id="rId12"/>
            </p:custDataLst>
          </p:nvPr>
        </p:nvSpPr>
        <p:spPr>
          <a:xfrm>
            <a:off x="4872176" y="1619250"/>
            <a:ext cx="2448514" cy="78677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30" name="文本框 29"/>
          <p:cNvSpPr txBox="1"/>
          <p:nvPr>
            <p:custDataLst>
              <p:tags r:id="rId13"/>
            </p:custDataLst>
          </p:nvPr>
        </p:nvSpPr>
        <p:spPr>
          <a:xfrm>
            <a:off x="5236167" y="2982705"/>
            <a:ext cx="1749926" cy="2506441"/>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0"/>
              </a:spcBef>
              <a:spcAft>
                <a:spcPts val="0"/>
              </a:spcAft>
            </a:pPr>
            <a:r>
              <a:rPr lang="zh-CN" altLang="en-US" sz="24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（2）提醒旅客小心台阶或路滑；</a:t>
            </a:r>
            <a:endParaRPr lang="zh-CN" altLang="en-US" sz="24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31" name="文本框 30"/>
          <p:cNvSpPr txBox="1"/>
          <p:nvPr>
            <p:custDataLst>
              <p:tags r:id="rId14"/>
            </p:custDataLst>
          </p:nvPr>
        </p:nvSpPr>
        <p:spPr>
          <a:xfrm>
            <a:off x="5837056" y="1767095"/>
            <a:ext cx="604347" cy="531722"/>
          </a:xfrm>
          <a:prstGeom prst="rect">
            <a:avLst/>
          </a:prstGeom>
          <a:noFill/>
          <a:extLst>
            <a:ext uri="{909E8E84-426E-40DD-AFC4-6F175D3DCCD1}">
              <a14:hiddenFill xmlns:a14="http://schemas.microsoft.com/office/drawing/2010/main">
                <a:grpFill/>
              </a14:hiddenFill>
            </a:ext>
          </a:extLst>
        </p:spPr>
        <p:txBody>
          <a:bodyPr wrap="square" lIns="0" tIns="0" rIns="0" bIns="0" rtlCol="0" anchor="ctr">
            <a:noAutofit/>
          </a:bodyPr>
          <a:lstStyle/>
          <a:p>
            <a:pPr algn="ctr">
              <a:lnSpc>
                <a:spcPct val="100000"/>
              </a:lnSpc>
              <a:spcBef>
                <a:spcPts val="0"/>
              </a:spcBef>
              <a:spcAft>
                <a:spcPts val="0"/>
              </a:spcAft>
            </a:pPr>
            <a:r>
              <a:rPr lang="en-US" altLang="zh-CN" sz="3200" b="1" spc="300" dirty="0">
                <a:solidFill>
                  <a:schemeClr val="lt1"/>
                </a:solidFill>
                <a:uFillTx/>
                <a:latin typeface="微软雅黑" panose="020B0503020204020204" charset="-122"/>
                <a:ea typeface="微软雅黑" panose="020B0503020204020204" charset="-122"/>
              </a:rPr>
              <a:t>02</a:t>
            </a:r>
            <a:endParaRPr lang="en-US" altLang="zh-CN" sz="3200" b="1" spc="300" dirty="0">
              <a:solidFill>
                <a:schemeClr val="lt1"/>
              </a:solidFill>
              <a:uFillTx/>
              <a:latin typeface="微软雅黑" panose="020B0503020204020204" charset="-122"/>
              <a:ea typeface="微软雅黑" panose="020B0503020204020204" charset="-122"/>
            </a:endParaRPr>
          </a:p>
        </p:txBody>
      </p:sp>
      <p:sp>
        <p:nvSpPr>
          <p:cNvPr id="33" name="矩形 32"/>
          <p:cNvSpPr/>
          <p:nvPr>
            <p:custDataLst>
              <p:tags r:id="rId15"/>
            </p:custDataLst>
          </p:nvPr>
        </p:nvSpPr>
        <p:spPr>
          <a:xfrm>
            <a:off x="7683816" y="1619250"/>
            <a:ext cx="2448514" cy="45339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34" name="矩形 33"/>
          <p:cNvSpPr/>
          <p:nvPr>
            <p:custDataLst>
              <p:tags r:id="rId16"/>
            </p:custDataLst>
          </p:nvPr>
        </p:nvSpPr>
        <p:spPr>
          <a:xfrm>
            <a:off x="7683816" y="1619250"/>
            <a:ext cx="2448514" cy="78677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35" name="文本框 34"/>
          <p:cNvSpPr txBox="1"/>
          <p:nvPr>
            <p:custDataLst>
              <p:tags r:id="rId17"/>
            </p:custDataLst>
          </p:nvPr>
        </p:nvSpPr>
        <p:spPr>
          <a:xfrm>
            <a:off x="7829550" y="2982595"/>
            <a:ext cx="2220595" cy="2506345"/>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0"/>
              </a:spcBef>
              <a:spcAft>
                <a:spcPts val="0"/>
              </a:spcAft>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（3）如到达站与起飞站两地温差较大，应提醒旅客适当增减衣物。</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custDataLst>
              <p:tags r:id="rId18"/>
            </p:custDataLst>
          </p:nvPr>
        </p:nvSpPr>
        <p:spPr>
          <a:xfrm>
            <a:off x="8648696" y="1767095"/>
            <a:ext cx="604347" cy="531722"/>
          </a:xfrm>
          <a:prstGeom prst="rect">
            <a:avLst/>
          </a:prstGeom>
          <a:noFill/>
          <a:extLst>
            <a:ext uri="{909E8E84-426E-40DD-AFC4-6F175D3DCCD1}">
              <a14:hiddenFill xmlns:a14="http://schemas.microsoft.com/office/drawing/2010/main">
                <a:grpFill/>
              </a14:hiddenFill>
            </a:ext>
          </a:extLst>
        </p:spPr>
        <p:txBody>
          <a:bodyPr wrap="square" lIns="0" tIns="0" rIns="0" bIns="0" rtlCol="0" anchor="ctr">
            <a:noAutofit/>
          </a:bodyPr>
          <a:lstStyle/>
          <a:p>
            <a:pPr algn="ctr">
              <a:lnSpc>
                <a:spcPct val="100000"/>
              </a:lnSpc>
              <a:spcBef>
                <a:spcPts val="0"/>
              </a:spcBef>
              <a:spcAft>
                <a:spcPts val="0"/>
              </a:spcAft>
            </a:pPr>
            <a:r>
              <a:rPr lang="en-US" altLang="zh-CN" sz="3200" b="1" spc="300" dirty="0">
                <a:solidFill>
                  <a:schemeClr val="lt1"/>
                </a:solidFill>
                <a:uFillTx/>
                <a:latin typeface="微软雅黑" panose="020B0503020204020204" charset="-122"/>
                <a:ea typeface="微软雅黑" panose="020B0503020204020204" charset="-122"/>
              </a:rPr>
              <a:t>03</a:t>
            </a:r>
            <a:endParaRPr lang="en-US" altLang="zh-CN" sz="3200" b="1" spc="300" dirty="0">
              <a:solidFill>
                <a:schemeClr val="lt1"/>
              </a:solidFill>
              <a:uFillTx/>
              <a:latin typeface="微软雅黑" panose="020B0503020204020204" charset="-122"/>
              <a:ea typeface="微软雅黑" panose="020B0503020204020204" charset="-122"/>
            </a:endParaRPr>
          </a:p>
        </p:txBody>
      </p:sp>
    </p:spTree>
    <p:custDataLst>
      <p:tags r:id="rId19"/>
    </p:custDataLst>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主动帮助</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41" name="Кружок"/>
          <p:cNvSpPr/>
          <p:nvPr>
            <p:custDataLst>
              <p:tags r:id="rId7"/>
            </p:custDataLst>
          </p:nvPr>
        </p:nvSpPr>
        <p:spPr>
          <a:xfrm>
            <a:off x="2624338" y="3298788"/>
            <a:ext cx="1136021" cy="1136022"/>
          </a:xfrm>
          <a:prstGeom prst="ellipse">
            <a:avLst/>
          </a:prstGeom>
          <a:solidFill>
            <a:schemeClr val="accent1"/>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942" name="Фигура"/>
          <p:cNvSpPr/>
          <p:nvPr>
            <p:custDataLst>
              <p:tags r:id="rId8"/>
            </p:custDataLst>
          </p:nvPr>
        </p:nvSpPr>
        <p:spPr>
          <a:xfrm>
            <a:off x="2494110" y="3169223"/>
            <a:ext cx="1698500" cy="1393055"/>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chemeClr val="accent1"/>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dirty="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925" name="Линия"/>
          <p:cNvSpPr/>
          <p:nvPr>
            <p:custDataLst>
              <p:tags r:id="rId9"/>
            </p:custDataLst>
          </p:nvPr>
        </p:nvSpPr>
        <p:spPr>
          <a:xfrm>
            <a:off x="3192348" y="4381349"/>
            <a:ext cx="1" cy="513246"/>
          </a:xfrm>
          <a:prstGeom prst="line">
            <a:avLst/>
          </a:prstGeom>
          <a:noFill/>
          <a:ln w="25400" cap="flat">
            <a:solidFill>
              <a:schemeClr val="accent1"/>
            </a:solidFill>
            <a:prstDash val="solid"/>
            <a:miter lim="400000"/>
            <a:tailEnd type="oval"/>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10" name="矩形 9"/>
          <p:cNvSpPr/>
          <p:nvPr>
            <p:custDataLst>
              <p:tags r:id="rId10"/>
            </p:custDataLst>
          </p:nvPr>
        </p:nvSpPr>
        <p:spPr>
          <a:xfrm>
            <a:off x="1556385" y="5004435"/>
            <a:ext cx="3085465" cy="1149350"/>
          </a:xfrm>
          <a:prstGeom prst="rect">
            <a:avLst/>
          </a:prstGeom>
        </p:spPr>
        <p:txBody>
          <a:bodyPr wrap="square" lIns="91440" tIns="45720" rIns="91440" bIns="45720">
            <a:noAutofit/>
          </a:bodyPr>
          <a:p>
            <a:pPr lvl="0" algn="l" defTabSz="457200">
              <a:lnSpc>
                <a:spcPct val="120000"/>
              </a:lnSpc>
            </a:pPr>
            <a:r>
              <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（1）主动协助特殊旅客整理行李，轻拿轻放，动作优雅；</a:t>
            </a:r>
            <a:endPar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3" name="Кружок"/>
          <p:cNvSpPr/>
          <p:nvPr>
            <p:custDataLst>
              <p:tags r:id="rId11"/>
            </p:custDataLst>
          </p:nvPr>
        </p:nvSpPr>
        <p:spPr>
          <a:xfrm>
            <a:off x="5515029" y="3298788"/>
            <a:ext cx="1136021" cy="1136022"/>
          </a:xfrm>
          <a:prstGeom prst="ellipse">
            <a:avLst/>
          </a:prstGeom>
          <a:solidFill>
            <a:schemeClr val="accent2"/>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944" name="Фигура"/>
          <p:cNvSpPr/>
          <p:nvPr>
            <p:custDataLst>
              <p:tags r:id="rId12"/>
            </p:custDataLst>
          </p:nvPr>
        </p:nvSpPr>
        <p:spPr>
          <a:xfrm flipV="1">
            <a:off x="5388921" y="3169223"/>
            <a:ext cx="1698500" cy="1393055"/>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chemeClr val="accent2"/>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69" name="Линия"/>
          <p:cNvSpPr/>
          <p:nvPr>
            <p:custDataLst>
              <p:tags r:id="rId13"/>
            </p:custDataLst>
          </p:nvPr>
        </p:nvSpPr>
        <p:spPr>
          <a:xfrm>
            <a:off x="6083041" y="2839004"/>
            <a:ext cx="1" cy="513246"/>
          </a:xfrm>
          <a:prstGeom prst="line">
            <a:avLst/>
          </a:prstGeom>
          <a:noFill/>
          <a:ln w="25400" cap="flat">
            <a:solidFill>
              <a:schemeClr val="accent2"/>
            </a:solidFill>
            <a:prstDash val="solid"/>
            <a:miter lim="400000"/>
            <a:headEnd type="oval"/>
            <a:tailEnd w="med" len="med"/>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78" name="矩形 77"/>
          <p:cNvSpPr/>
          <p:nvPr>
            <p:custDataLst>
              <p:tags r:id="rId14"/>
            </p:custDataLst>
          </p:nvPr>
        </p:nvSpPr>
        <p:spPr>
          <a:xfrm>
            <a:off x="4392295" y="1663065"/>
            <a:ext cx="3169285" cy="1137285"/>
          </a:xfrm>
          <a:prstGeom prst="rect">
            <a:avLst/>
          </a:prstGeom>
        </p:spPr>
        <p:txBody>
          <a:bodyPr wrap="square" lIns="91440" tIns="45720" rIns="91440" bIns="45720" anchor="b">
            <a:noAutofit/>
          </a:bodyPr>
          <a:p>
            <a:pPr lvl="0" algn="l" defTabSz="457200">
              <a:lnSpc>
                <a:spcPct val="130000"/>
              </a:lnSpc>
            </a:pPr>
            <a:r>
              <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（2）注意无自理能力的特殊旅客与地勤人员的交接工作；</a:t>
            </a:r>
            <a:endPar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5" name="Кружок"/>
          <p:cNvSpPr/>
          <p:nvPr>
            <p:custDataLst>
              <p:tags r:id="rId15"/>
            </p:custDataLst>
          </p:nvPr>
        </p:nvSpPr>
        <p:spPr>
          <a:xfrm>
            <a:off x="8409841" y="3298788"/>
            <a:ext cx="1136021" cy="1136022"/>
          </a:xfrm>
          <a:prstGeom prst="ellipse">
            <a:avLst/>
          </a:prstGeom>
          <a:solidFill>
            <a:schemeClr val="accent1"/>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946" name="Фигура"/>
          <p:cNvSpPr/>
          <p:nvPr>
            <p:custDataLst>
              <p:tags r:id="rId16"/>
            </p:custDataLst>
          </p:nvPr>
        </p:nvSpPr>
        <p:spPr>
          <a:xfrm>
            <a:off x="8279615" y="3169223"/>
            <a:ext cx="1698500" cy="1393055"/>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chemeClr val="accent1"/>
          </a:solidFill>
          <a:ln w="12700" cap="flat">
            <a:noFill/>
            <a:miter lim="400000"/>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24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931" name="Линия"/>
          <p:cNvSpPr/>
          <p:nvPr>
            <p:custDataLst>
              <p:tags r:id="rId17"/>
            </p:custDataLst>
          </p:nvPr>
        </p:nvSpPr>
        <p:spPr>
          <a:xfrm>
            <a:off x="8993007" y="4381349"/>
            <a:ext cx="1" cy="513246"/>
          </a:xfrm>
          <a:prstGeom prst="line">
            <a:avLst/>
          </a:prstGeom>
          <a:noFill/>
          <a:ln w="25400" cap="flat">
            <a:solidFill>
              <a:schemeClr val="accent1"/>
            </a:solidFill>
            <a:prstDash val="solid"/>
            <a:miter lim="400000"/>
            <a:tailEnd type="oval"/>
          </a:ln>
          <a:effectLst/>
        </p:spPr>
        <p:txBody>
          <a:bodyPr wrap="square" lIns="0" tIns="0" rIns="0" bIns="0" numCol="1" anchor="ctr">
            <a:noAutofit/>
          </a:bodyPr>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dk1">
                  <a:lumMod val="95000"/>
                  <a:lumOff val="5000"/>
                </a:schemeClr>
              </a:solidFill>
              <a:effectLst/>
              <a:uLnTx/>
              <a:uFillTx/>
              <a:latin typeface="微软雅黑" panose="020B0503020204020204" charset="-122"/>
              <a:ea typeface="微软雅黑" panose="020B0503020204020204" charset="-122"/>
              <a:cs typeface="+mn-ea"/>
              <a:sym typeface="Arial" panose="020B0604020202020204" pitchFamily="34" charset="0"/>
            </a:endParaRPr>
          </a:p>
        </p:txBody>
      </p:sp>
      <p:sp>
        <p:nvSpPr>
          <p:cNvPr id="54" name="矩形 53"/>
          <p:cNvSpPr/>
          <p:nvPr>
            <p:custDataLst>
              <p:tags r:id="rId18"/>
            </p:custDataLst>
          </p:nvPr>
        </p:nvSpPr>
        <p:spPr>
          <a:xfrm>
            <a:off x="8000365" y="5004435"/>
            <a:ext cx="2832735" cy="1149350"/>
          </a:xfrm>
          <a:prstGeom prst="rect">
            <a:avLst/>
          </a:prstGeom>
        </p:spPr>
        <p:txBody>
          <a:bodyPr wrap="square" lIns="91440" tIns="45720" rIns="91440" bIns="45720">
            <a:noAutofit/>
          </a:bodyPr>
          <a:p>
            <a:pPr lvl="0" algn="l" defTabSz="457200">
              <a:lnSpc>
                <a:spcPct val="120000"/>
              </a:lnSpc>
            </a:pPr>
            <a:r>
              <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（3）主动协助任何需要帮助的旅客下机。</a:t>
            </a:r>
            <a:endParaRPr lang="zh-CN" altLang="en-US" sz="2000" kern="100" spc="150">
              <a:solidFill>
                <a:schemeClr val="dk1">
                  <a:lumMod val="95000"/>
                  <a:lumOff val="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19"/>
            </p:custDataLst>
          </p:nvPr>
        </p:nvSpPr>
        <p:spPr>
          <a:xfrm>
            <a:off x="2769559" y="3535820"/>
            <a:ext cx="845722" cy="557803"/>
          </a:xfrm>
          <a:prstGeom prst="rect">
            <a:avLst/>
          </a:prstGeom>
        </p:spPr>
        <p:txBody>
          <a:bodyPr wrap="square" lIns="0" tIns="0" rIns="0" bIns="0" anchor="ctr" anchorCtr="0"/>
          <a:p>
            <a:pPr lvl="0" algn="ctr" defTabSz="457200">
              <a:lnSpc>
                <a:spcPct val="130000"/>
              </a:lnSpc>
            </a:pPr>
            <a:r>
              <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rPr>
              <a:t>01</a:t>
            </a:r>
            <a:endPar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矩形 6"/>
          <p:cNvSpPr/>
          <p:nvPr>
            <p:custDataLst>
              <p:tags r:id="rId20"/>
            </p:custDataLst>
          </p:nvPr>
        </p:nvSpPr>
        <p:spPr>
          <a:xfrm>
            <a:off x="5660780" y="3535820"/>
            <a:ext cx="845722" cy="557803"/>
          </a:xfrm>
          <a:prstGeom prst="rect">
            <a:avLst/>
          </a:prstGeom>
        </p:spPr>
        <p:txBody>
          <a:bodyPr wrap="square" lIns="0" tIns="0" rIns="0" bIns="0" anchor="ctr" anchorCtr="0"/>
          <a:p>
            <a:pPr lvl="0" algn="ctr" defTabSz="457200">
              <a:lnSpc>
                <a:spcPct val="130000"/>
              </a:lnSpc>
            </a:pPr>
            <a:r>
              <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rPr>
              <a:t>02</a:t>
            </a:r>
            <a:endPar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矩形 7"/>
          <p:cNvSpPr/>
          <p:nvPr>
            <p:custDataLst>
              <p:tags r:id="rId21"/>
            </p:custDataLst>
          </p:nvPr>
        </p:nvSpPr>
        <p:spPr>
          <a:xfrm>
            <a:off x="8570038" y="3535820"/>
            <a:ext cx="845722" cy="557803"/>
          </a:xfrm>
          <a:prstGeom prst="rect">
            <a:avLst/>
          </a:prstGeom>
        </p:spPr>
        <p:txBody>
          <a:bodyPr wrap="square" lIns="0" tIns="0" rIns="0" bIns="0" anchor="ctr" anchorCtr="0"/>
          <a:p>
            <a:pPr lvl="0" algn="ctr" defTabSz="457200">
              <a:lnSpc>
                <a:spcPct val="130000"/>
              </a:lnSpc>
            </a:pPr>
            <a:r>
              <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rPr>
              <a:t>03</a:t>
            </a:r>
            <a:endParaRPr lang="en-US" altLang="zh-CN" sz="4400" b="1" kern="100" spc="150">
              <a:solidFill>
                <a:schemeClr val="lt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22"/>
    </p:custDataLst>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96086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fontScale="90000"/>
          </a:bodyPr>
          <a:lstStyle/>
          <a:p>
            <a:r>
              <a:rPr lang="zh-CN" altLang="en-US" sz="3570">
                <a:solidFill>
                  <a:schemeClr val="dk1">
                    <a:lumMod val="85000"/>
                    <a:lumOff val="15000"/>
                  </a:schemeClr>
                </a:solidFill>
              </a:rPr>
              <a:t>遗留物品的清点与交接</a:t>
            </a:r>
            <a:endParaRPr lang="zh-CN" altLang="en-US" sz="3570">
              <a:solidFill>
                <a:schemeClr val="dk1">
                  <a:lumMod val="85000"/>
                  <a:lumOff val="15000"/>
                </a:schemeClr>
              </a:solidFill>
            </a:endParaRPr>
          </a:p>
        </p:txBody>
      </p:sp>
    </p:spTree>
    <p:custDataLst>
      <p:tags r:id="rId4"/>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清舱</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旅客下机完成后，乘务员应立即对两舱区域进行清舱检查。清舱要点：仔细检查旅客座椅口袋，座椅下方、行李架以及洗手间是否有遗留物品或者不明物体。</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引导入座</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设施介绍</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585071" y="1807833"/>
            <a:ext cx="90218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主动对行动不便的旅客进行客舱设施的介绍，如安全带的使用方法，洗手间的方位，座椅上方的服务组件等设施。</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清点与交接</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2046603" y="1977452"/>
            <a:ext cx="8075195"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如发现旅客遗留物品，应立即与地面服务人员办理交接，并填写“机上遗留物品清单”。</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回收</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旅客下机完成后，应回收起飞前发放给旅客的婴儿救生衣、婴儿安全带、加长安全带，如有遗失，应及时报告。</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a:lstStyle/>
          <a:p>
            <a:r>
              <a:rPr lang="en-US" altLang="zh-CN" dirty="0">
                <a:solidFill>
                  <a:schemeClr val="dk1">
                    <a:lumMod val="85000"/>
                    <a:lumOff val="15000"/>
                  </a:schemeClr>
                </a:solidFill>
              </a:rPr>
              <a:t>谢谢</a:t>
            </a:r>
            <a:endParaRPr lang="en-US" altLang="zh-CN" dirty="0">
              <a:solidFill>
                <a:schemeClr val="dk1">
                  <a:lumMod val="85000"/>
                  <a:lumOff val="15000"/>
                </a:schemeClr>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8" name="组合 47"/>
          <p:cNvGrpSpPr/>
          <p:nvPr userDrawn="1">
            <p:custDataLst>
              <p:tags r:id="rId1"/>
            </p:custDataLst>
          </p:nvPr>
        </p:nvGrpSpPr>
        <p:grpSpPr>
          <a:xfrm>
            <a:off x="10638971" y="5416757"/>
            <a:ext cx="1553029" cy="1432837"/>
            <a:chOff x="10898414" y="5656121"/>
            <a:chExt cx="1293586" cy="1193473"/>
          </a:xfrm>
        </p:grpSpPr>
        <p:sp>
          <p:nvSpPr>
            <p:cNvPr id="49"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50"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51"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安放行李</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grpSp>
        <p:nvGrpSpPr>
          <p:cNvPr id="44" name="组合 43"/>
          <p:cNvGrpSpPr/>
          <p:nvPr>
            <p:custDataLst>
              <p:tags r:id="rId7"/>
            </p:custDataLst>
          </p:nvPr>
        </p:nvGrpSpPr>
        <p:grpSpPr>
          <a:xfrm>
            <a:off x="325120" y="2868006"/>
            <a:ext cx="11457940" cy="123928"/>
            <a:chOff x="0" y="3998260"/>
            <a:chExt cx="10023177" cy="128656"/>
          </a:xfrm>
        </p:grpSpPr>
        <p:sp>
          <p:nvSpPr>
            <p:cNvPr id="2" name="Rectangle 7"/>
            <p:cNvSpPr/>
            <p:nvPr>
              <p:custDataLst>
                <p:tags r:id="rId8"/>
              </p:custDataLst>
            </p:nvPr>
          </p:nvSpPr>
          <p:spPr bwMode="auto">
            <a:xfrm>
              <a:off x="1604048" y="3998260"/>
              <a:ext cx="2094333" cy="12865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normAutofit fontScale="25000"/>
            </a:bodyPr>
            <a:lstStyle/>
            <a:p>
              <a:pPr algn="ctr" eaLnBrk="1" fontAlgn="auto" hangingPunct="1">
                <a:lnSpc>
                  <a:spcPct val="140000"/>
                </a:lnSpc>
                <a:spcBef>
                  <a:spcPts val="0"/>
                </a:spcBef>
                <a:spcAft>
                  <a:spcPts val="0"/>
                </a:spcAft>
              </a:pPr>
              <a:endParaRPr lang="en-US" sz="1200">
                <a:solidFill>
                  <a:schemeClr val="lt1"/>
                </a:solidFill>
                <a:latin typeface="微软雅黑" panose="020B0503020204020204" charset="-122"/>
                <a:ea typeface="微软雅黑" panose="020B0503020204020204" charset="-122"/>
                <a:cs typeface="Helvetica Neue"/>
                <a:sym typeface="Arial" panose="020B0604020202020204" pitchFamily="34" charset="0"/>
              </a:endParaRPr>
            </a:p>
          </p:txBody>
        </p:sp>
        <p:sp>
          <p:nvSpPr>
            <p:cNvPr id="4" name="Rectangle 8"/>
            <p:cNvSpPr/>
            <p:nvPr>
              <p:custDataLst>
                <p:tags r:id="rId9"/>
              </p:custDataLst>
            </p:nvPr>
          </p:nvSpPr>
          <p:spPr bwMode="auto">
            <a:xfrm>
              <a:off x="3698383" y="3998260"/>
              <a:ext cx="2133720" cy="12865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normAutofit fontScale="25000"/>
            </a:bodyPr>
            <a:lstStyle/>
            <a:p>
              <a:pPr algn="ctr" eaLnBrk="1" fontAlgn="auto" hangingPunct="1">
                <a:lnSpc>
                  <a:spcPct val="140000"/>
                </a:lnSpc>
                <a:spcBef>
                  <a:spcPts val="0"/>
                </a:spcBef>
                <a:spcAft>
                  <a:spcPts val="0"/>
                </a:spcAft>
              </a:pPr>
              <a:endParaRPr lang="en-US" sz="1200">
                <a:solidFill>
                  <a:schemeClr val="lt1"/>
                </a:solidFill>
                <a:latin typeface="微软雅黑" panose="020B0503020204020204" charset="-122"/>
                <a:ea typeface="微软雅黑" panose="020B0503020204020204" charset="-122"/>
                <a:cs typeface="Helvetica Neue"/>
                <a:sym typeface="Arial" panose="020B0604020202020204" pitchFamily="34" charset="0"/>
              </a:endParaRPr>
            </a:p>
          </p:txBody>
        </p:sp>
        <p:sp>
          <p:nvSpPr>
            <p:cNvPr id="5" name="Rectangle 9"/>
            <p:cNvSpPr/>
            <p:nvPr>
              <p:custDataLst>
                <p:tags r:id="rId10"/>
              </p:custDataLst>
            </p:nvPr>
          </p:nvSpPr>
          <p:spPr bwMode="auto">
            <a:xfrm>
              <a:off x="5827250" y="3998260"/>
              <a:ext cx="2067061" cy="12865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normAutofit fontScale="25000"/>
            </a:bodyPr>
            <a:lstStyle/>
            <a:p>
              <a:pPr algn="ctr" eaLnBrk="1" fontAlgn="auto" hangingPunct="1">
                <a:lnSpc>
                  <a:spcPct val="140000"/>
                </a:lnSpc>
                <a:spcBef>
                  <a:spcPts val="0"/>
                </a:spcBef>
                <a:spcAft>
                  <a:spcPts val="0"/>
                </a:spcAft>
              </a:pPr>
              <a:endParaRPr lang="en-US" sz="1200">
                <a:solidFill>
                  <a:schemeClr val="lt1"/>
                </a:solidFill>
                <a:latin typeface="微软雅黑" panose="020B0503020204020204" charset="-122"/>
                <a:ea typeface="微软雅黑" panose="020B0503020204020204" charset="-122"/>
                <a:cs typeface="Helvetica Neue"/>
                <a:sym typeface="Arial" panose="020B0604020202020204" pitchFamily="34" charset="0"/>
              </a:endParaRPr>
            </a:p>
          </p:txBody>
        </p:sp>
        <p:sp>
          <p:nvSpPr>
            <p:cNvPr id="6" name="Rectangle 10"/>
            <p:cNvSpPr/>
            <p:nvPr>
              <p:custDataLst>
                <p:tags r:id="rId11"/>
              </p:custDataLst>
            </p:nvPr>
          </p:nvSpPr>
          <p:spPr bwMode="auto">
            <a:xfrm>
              <a:off x="7894310" y="3998260"/>
              <a:ext cx="2128867" cy="12865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normAutofit fontScale="25000"/>
            </a:bodyPr>
            <a:lstStyle/>
            <a:p>
              <a:pPr algn="ctr" eaLnBrk="1" fontAlgn="auto" hangingPunct="1">
                <a:lnSpc>
                  <a:spcPct val="140000"/>
                </a:lnSpc>
                <a:spcBef>
                  <a:spcPts val="0"/>
                </a:spcBef>
                <a:spcAft>
                  <a:spcPts val="0"/>
                </a:spcAft>
              </a:pPr>
              <a:endParaRPr lang="en-US" sz="1200" dirty="0">
                <a:solidFill>
                  <a:schemeClr val="lt1"/>
                </a:solidFill>
                <a:latin typeface="微软雅黑" panose="020B0503020204020204" charset="-122"/>
                <a:ea typeface="微软雅黑" panose="020B0503020204020204" charset="-122"/>
                <a:cs typeface="Helvetica Neue"/>
                <a:sym typeface="Arial" panose="020B0604020202020204" pitchFamily="34" charset="0"/>
              </a:endParaRPr>
            </a:p>
          </p:txBody>
        </p:sp>
        <p:sp>
          <p:nvSpPr>
            <p:cNvPr id="7" name="Rectangle 11"/>
            <p:cNvSpPr/>
            <p:nvPr>
              <p:custDataLst>
                <p:tags r:id="rId12"/>
              </p:custDataLst>
            </p:nvPr>
          </p:nvSpPr>
          <p:spPr bwMode="auto">
            <a:xfrm>
              <a:off x="0" y="3998260"/>
              <a:ext cx="1604047" cy="12865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normAutofit fontScale="25000"/>
            </a:bodyPr>
            <a:lstStyle/>
            <a:p>
              <a:pPr algn="ctr" eaLnBrk="1" fontAlgn="auto" hangingPunct="1">
                <a:lnSpc>
                  <a:spcPct val="140000"/>
                </a:lnSpc>
                <a:spcBef>
                  <a:spcPts val="0"/>
                </a:spcBef>
                <a:spcAft>
                  <a:spcPts val="0"/>
                </a:spcAft>
              </a:pPr>
              <a:endParaRPr lang="en-US" sz="1200">
                <a:solidFill>
                  <a:schemeClr val="lt1"/>
                </a:solidFill>
                <a:latin typeface="微软雅黑" panose="020B0503020204020204" charset="-122"/>
                <a:ea typeface="微软雅黑" panose="020B0503020204020204" charset="-122"/>
                <a:cs typeface="Helvetica Neue"/>
                <a:sym typeface="Arial" panose="020B0604020202020204" pitchFamily="34" charset="0"/>
              </a:endParaRPr>
            </a:p>
          </p:txBody>
        </p:sp>
      </p:grpSp>
      <p:grpSp>
        <p:nvGrpSpPr>
          <p:cNvPr id="10" name="Group 23"/>
          <p:cNvGrpSpPr/>
          <p:nvPr>
            <p:custDataLst>
              <p:tags r:id="rId13"/>
            </p:custDataLst>
          </p:nvPr>
        </p:nvGrpSpPr>
        <p:grpSpPr>
          <a:xfrm>
            <a:off x="1263795" y="885794"/>
            <a:ext cx="1644112" cy="2266930"/>
            <a:chOff x="1217471" y="1984558"/>
            <a:chExt cx="1304471" cy="2340121"/>
          </a:xfrm>
        </p:grpSpPr>
        <p:grpSp>
          <p:nvGrpSpPr>
            <p:cNvPr id="11" name="Group 24"/>
            <p:cNvGrpSpPr/>
            <p:nvPr/>
          </p:nvGrpSpPr>
          <p:grpSpPr>
            <a:xfrm>
              <a:off x="1217471" y="1984558"/>
              <a:ext cx="1304471" cy="2340121"/>
              <a:chOff x="1199541" y="2484779"/>
              <a:chExt cx="1304471" cy="2340121"/>
            </a:xfrm>
            <a:effectLst/>
          </p:grpSpPr>
          <p:grpSp>
            <p:nvGrpSpPr>
              <p:cNvPr id="12" name="Group 26"/>
              <p:cNvGrpSpPr>
                <a:grpSpLocks noChangeAspect="1"/>
              </p:cNvGrpSpPr>
              <p:nvPr/>
            </p:nvGrpSpPr>
            <p:grpSpPr bwMode="auto">
              <a:xfrm>
                <a:off x="1199541" y="2484779"/>
                <a:ext cx="1304471" cy="1802479"/>
                <a:chOff x="3149600" y="2480384"/>
                <a:chExt cx="1201205" cy="1660005"/>
              </a:xfrm>
            </p:grpSpPr>
            <p:sp>
              <p:nvSpPr>
                <p:cNvPr id="14" name="等腰三角形 51"/>
                <p:cNvSpPr/>
                <p:nvPr>
                  <p:custDataLst>
                    <p:tags r:id="rId14"/>
                  </p:custDataLst>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normAutofit lnSpcReduction="10000"/>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5" name="矩形 52"/>
                <p:cNvSpPr/>
                <p:nvPr>
                  <p:custDataLst>
                    <p:tags r:id="rId15"/>
                  </p:custDataLst>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13" name="Rounded Rectangle 27"/>
              <p:cNvSpPr>
                <a:spLocks noChangeAspect="1"/>
              </p:cNvSpPr>
              <p:nvPr>
                <p:custDataLst>
                  <p:tags r:id="rId16"/>
                </p:custDataLst>
              </p:nvPr>
            </p:nvSpPr>
            <p:spPr>
              <a:xfrm>
                <a:off x="1540736" y="4239008"/>
                <a:ext cx="585892" cy="585892"/>
              </a:xfrm>
              <a:prstGeom prst="roundRect">
                <a:avLst/>
              </a:prstGeom>
              <a:gradFill>
                <a:lin ang="5400000" scaled="0"/>
              </a:gradFill>
            </p:spPr>
            <p:style>
              <a:lnRef idx="0">
                <a:schemeClr val="accent1"/>
              </a:lnRef>
              <a:fillRef idx="3">
                <a:schemeClr val="accent1"/>
              </a:fillRef>
              <a:effectRef idx="3">
                <a:schemeClr val="accent1"/>
              </a:effectRef>
              <a:fontRef idx="minor">
                <a:schemeClr val="lt1"/>
              </a:fontRef>
            </p:style>
            <p:txBody>
              <a:bodyPr anchor="ctr">
                <a:normAutofit lnSpcReduction="10000"/>
              </a:bodyPr>
              <a:lstStyle/>
              <a:p>
                <a:pPr algn="ctr" eaLnBrk="1" fontAlgn="auto" hangingPunct="1">
                  <a:lnSpc>
                    <a:spcPct val="120000"/>
                  </a:lnSpc>
                  <a:spcBef>
                    <a:spcPts val="0"/>
                  </a:spcBef>
                  <a:spcAft>
                    <a:spcPts val="0"/>
                  </a:spcAft>
                </a:pPr>
                <a:endParaRPr lang="id-ID">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16" name="Shape 2778"/>
            <p:cNvSpPr/>
            <p:nvPr>
              <p:custDataLst>
                <p:tags r:id="rId17"/>
              </p:custDataLst>
            </p:nvPr>
          </p:nvSpPr>
          <p:spPr>
            <a:xfrm>
              <a:off x="1718423" y="388269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lt1"/>
            </a:solidFill>
            <a:ln w="12700">
              <a:miter lim="400000"/>
            </a:ln>
          </p:spPr>
          <p:txBody>
            <a:bodyPr lIns="19045" tIns="19045" rIns="19045" bIns="19045" anchor="ctr">
              <a:normAutofit fontScale="80000"/>
            </a:bodyPr>
            <a:lstStyle/>
            <a:p>
              <a:pPr defTabSz="228600">
                <a:lnSpc>
                  <a:spcPct val="12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dk2"/>
                </a:solidFill>
                <a:latin typeface="微软雅黑" panose="020B0503020204020204" charset="-122"/>
                <a:ea typeface="微软雅黑" panose="020B0503020204020204" charset="-122"/>
                <a:cs typeface="Source Sans Pro Light" charset="0"/>
                <a:sym typeface="Arial" panose="020B0604020202020204" pitchFamily="34" charset="0"/>
              </a:endParaRPr>
            </a:p>
          </p:txBody>
        </p:sp>
      </p:grpSp>
      <p:grpSp>
        <p:nvGrpSpPr>
          <p:cNvPr id="17" name="Group 30"/>
          <p:cNvGrpSpPr/>
          <p:nvPr>
            <p:custDataLst>
              <p:tags r:id="rId18"/>
            </p:custDataLst>
          </p:nvPr>
        </p:nvGrpSpPr>
        <p:grpSpPr>
          <a:xfrm>
            <a:off x="2923160" y="876896"/>
            <a:ext cx="1644112" cy="2316501"/>
            <a:chOff x="3326505" y="1984558"/>
            <a:chExt cx="1304471" cy="2392591"/>
          </a:xfrm>
        </p:grpSpPr>
        <p:grpSp>
          <p:nvGrpSpPr>
            <p:cNvPr id="18" name="Group 31"/>
            <p:cNvGrpSpPr/>
            <p:nvPr/>
          </p:nvGrpSpPr>
          <p:grpSpPr>
            <a:xfrm>
              <a:off x="3326505" y="1984558"/>
              <a:ext cx="1304471" cy="2392591"/>
              <a:chOff x="3269603" y="2494718"/>
              <a:chExt cx="1304471" cy="2375482"/>
            </a:xfrm>
            <a:effectLst/>
          </p:grpSpPr>
          <p:grpSp>
            <p:nvGrpSpPr>
              <p:cNvPr id="19" name="Group 33"/>
              <p:cNvGrpSpPr>
                <a:grpSpLocks noChangeAspect="1"/>
              </p:cNvGrpSpPr>
              <p:nvPr/>
            </p:nvGrpSpPr>
            <p:grpSpPr bwMode="auto">
              <a:xfrm>
                <a:off x="3269603" y="2494718"/>
                <a:ext cx="1304471" cy="1802479"/>
                <a:chOff x="3149600" y="2480384"/>
                <a:chExt cx="1201204" cy="1660005"/>
              </a:xfrm>
            </p:grpSpPr>
            <p:sp>
              <p:nvSpPr>
                <p:cNvPr id="21" name="等腰三角形 51"/>
                <p:cNvSpPr/>
                <p:nvPr>
                  <p:custDataLst>
                    <p:tags r:id="rId19"/>
                  </p:custDataLst>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normAutofit lnSpcReduction="10000"/>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矩形 52"/>
                <p:cNvSpPr/>
                <p:nvPr>
                  <p:custDataLst>
                    <p:tags r:id="rId20"/>
                  </p:custDataLst>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20" name="Rounded Rectangle 34"/>
              <p:cNvSpPr>
                <a:spLocks noChangeAspect="1"/>
              </p:cNvSpPr>
              <p:nvPr>
                <p:custDataLst>
                  <p:tags r:id="rId21"/>
                </p:custDataLst>
              </p:nvPr>
            </p:nvSpPr>
            <p:spPr>
              <a:xfrm>
                <a:off x="3621768" y="4284308"/>
                <a:ext cx="585892" cy="585892"/>
              </a:xfrm>
              <a:prstGeom prst="roundRect">
                <a:avLst/>
              </a:prstGeom>
              <a:gradFill>
                <a:lin ang="5400000" scaled="0"/>
              </a:gradFill>
            </p:spPr>
            <p:style>
              <a:lnRef idx="0">
                <a:schemeClr val="accent1"/>
              </a:lnRef>
              <a:fillRef idx="3">
                <a:schemeClr val="accent1"/>
              </a:fillRef>
              <a:effectRef idx="3">
                <a:schemeClr val="accent1"/>
              </a:effectRef>
              <a:fontRef idx="minor">
                <a:schemeClr val="lt1"/>
              </a:fontRef>
            </p:style>
            <p:txBody>
              <a:bodyPr anchor="ctr">
                <a:normAutofit lnSpcReduction="10000"/>
              </a:bodyPr>
              <a:lstStyle/>
              <a:p>
                <a:pPr algn="ctr" eaLnBrk="1" fontAlgn="auto" hangingPunct="1">
                  <a:lnSpc>
                    <a:spcPct val="120000"/>
                  </a:lnSpc>
                  <a:spcBef>
                    <a:spcPts val="0"/>
                  </a:spcBef>
                  <a:spcAft>
                    <a:spcPts val="0"/>
                  </a:spcAft>
                </a:pPr>
                <a:endParaRPr lang="id-ID">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23" name="Shape 2748"/>
            <p:cNvSpPr/>
            <p:nvPr>
              <p:custDataLst>
                <p:tags r:id="rId22"/>
              </p:custDataLst>
            </p:nvPr>
          </p:nvSpPr>
          <p:spPr>
            <a:xfrm>
              <a:off x="3839076" y="39229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lt1"/>
            </a:solidFill>
            <a:ln w="12700">
              <a:miter lim="400000"/>
            </a:ln>
          </p:spPr>
          <p:txBody>
            <a:bodyPr lIns="19045" tIns="19045" rIns="19045" bIns="19045" anchor="ctr">
              <a:normAutofit fontScale="80000"/>
            </a:bodyPr>
            <a:lstStyle/>
            <a:p>
              <a:pPr defTabSz="228600">
                <a:lnSpc>
                  <a:spcPct val="12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dk2"/>
                </a:solidFill>
                <a:latin typeface="微软雅黑" panose="020B0503020204020204" charset="-122"/>
                <a:ea typeface="微软雅黑" panose="020B0503020204020204" charset="-122"/>
                <a:cs typeface="Source Sans Pro Light" charset="0"/>
                <a:sym typeface="Arial" panose="020B0604020202020204" pitchFamily="34" charset="0"/>
              </a:endParaRPr>
            </a:p>
          </p:txBody>
        </p:sp>
      </p:grpSp>
      <p:grpSp>
        <p:nvGrpSpPr>
          <p:cNvPr id="24" name="Group 37"/>
          <p:cNvGrpSpPr/>
          <p:nvPr>
            <p:custDataLst>
              <p:tags r:id="rId23"/>
            </p:custDataLst>
          </p:nvPr>
        </p:nvGrpSpPr>
        <p:grpSpPr>
          <a:xfrm>
            <a:off x="4595870" y="887700"/>
            <a:ext cx="1644112" cy="2258032"/>
            <a:chOff x="5452153" y="1984558"/>
            <a:chExt cx="1304471" cy="2331907"/>
          </a:xfrm>
        </p:grpSpPr>
        <p:grpSp>
          <p:nvGrpSpPr>
            <p:cNvPr id="25" name="Group 38"/>
            <p:cNvGrpSpPr/>
            <p:nvPr/>
          </p:nvGrpSpPr>
          <p:grpSpPr>
            <a:xfrm>
              <a:off x="5452153" y="1984558"/>
              <a:ext cx="1304471" cy="2331907"/>
              <a:chOff x="5960997" y="2484779"/>
              <a:chExt cx="1304471" cy="2341846"/>
            </a:xfrm>
            <a:effectLst/>
          </p:grpSpPr>
          <p:grpSp>
            <p:nvGrpSpPr>
              <p:cNvPr id="26" name="Group 40"/>
              <p:cNvGrpSpPr>
                <a:grpSpLocks noChangeAspect="1"/>
              </p:cNvGrpSpPr>
              <p:nvPr/>
            </p:nvGrpSpPr>
            <p:grpSpPr bwMode="auto">
              <a:xfrm>
                <a:off x="5960997" y="2484779"/>
                <a:ext cx="1304471" cy="1802479"/>
                <a:chOff x="3149600" y="2480384"/>
                <a:chExt cx="1201204" cy="1660005"/>
              </a:xfrm>
            </p:grpSpPr>
            <p:sp>
              <p:nvSpPr>
                <p:cNvPr id="28" name="等腰三角形 51"/>
                <p:cNvSpPr/>
                <p:nvPr>
                  <p:custDataLst>
                    <p:tags r:id="rId24"/>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normAutofit lnSpcReduction="10000"/>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9" name="矩形 52"/>
                <p:cNvSpPr/>
                <p:nvPr>
                  <p:custDataLst>
                    <p:tags r:id="rId25"/>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27" name="Rounded Rectangle 41"/>
              <p:cNvSpPr>
                <a:spLocks noChangeAspect="1"/>
              </p:cNvSpPr>
              <p:nvPr>
                <p:custDataLst>
                  <p:tags r:id="rId26"/>
                </p:custDataLst>
              </p:nvPr>
            </p:nvSpPr>
            <p:spPr>
              <a:xfrm>
                <a:off x="6312532" y="4240733"/>
                <a:ext cx="585892" cy="585892"/>
              </a:xfrm>
              <a:prstGeom prst="roundRect">
                <a:avLst/>
              </a:prstGeom>
              <a:gradFill>
                <a:lin ang="5400000" scaled="0"/>
              </a:gradFill>
            </p:spPr>
            <p:style>
              <a:lnRef idx="0">
                <a:schemeClr val="accent3"/>
              </a:lnRef>
              <a:fillRef idx="3">
                <a:schemeClr val="accent3"/>
              </a:fillRef>
              <a:effectRef idx="3">
                <a:schemeClr val="accent3"/>
              </a:effectRef>
              <a:fontRef idx="minor">
                <a:schemeClr val="lt1"/>
              </a:fontRef>
            </p:style>
            <p:txBody>
              <a:bodyPr anchor="ctr">
                <a:normAutofit lnSpcReduction="10000"/>
              </a:bodyPr>
              <a:lstStyle/>
              <a:p>
                <a:pPr algn="ctr" eaLnBrk="1" fontAlgn="auto" hangingPunct="1">
                  <a:lnSpc>
                    <a:spcPct val="120000"/>
                  </a:lnSpc>
                  <a:spcBef>
                    <a:spcPts val="0"/>
                  </a:spcBef>
                  <a:spcAft>
                    <a:spcPts val="0"/>
                  </a:spcAft>
                </a:pPr>
                <a:endParaRPr lang="id-ID">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30" name="Shape 2543"/>
            <p:cNvSpPr/>
            <p:nvPr>
              <p:custDataLst>
                <p:tags r:id="rId27"/>
              </p:custDataLst>
            </p:nvPr>
          </p:nvSpPr>
          <p:spPr>
            <a:xfrm>
              <a:off x="5981437" y="387921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lt1"/>
            </a:solidFill>
            <a:ln w="12700">
              <a:miter lim="400000"/>
            </a:ln>
          </p:spPr>
          <p:txBody>
            <a:bodyPr lIns="19045" tIns="19045" rIns="19045" bIns="19045" anchor="ctr">
              <a:normAutofit fontScale="80000"/>
            </a:bodyPr>
            <a:lstStyle/>
            <a:p>
              <a:pPr defTabSz="228600">
                <a:lnSpc>
                  <a:spcPct val="12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dk2"/>
                </a:solidFill>
                <a:latin typeface="微软雅黑" panose="020B0503020204020204" charset="-122"/>
                <a:ea typeface="微软雅黑" panose="020B0503020204020204" charset="-122"/>
                <a:cs typeface="Source Sans Pro Light" charset="0"/>
                <a:sym typeface="Arial" panose="020B0604020202020204" pitchFamily="34" charset="0"/>
              </a:endParaRPr>
            </a:p>
          </p:txBody>
        </p:sp>
      </p:grpSp>
      <p:grpSp>
        <p:nvGrpSpPr>
          <p:cNvPr id="31" name="Group 44"/>
          <p:cNvGrpSpPr/>
          <p:nvPr>
            <p:custDataLst>
              <p:tags r:id="rId28"/>
            </p:custDataLst>
          </p:nvPr>
        </p:nvGrpSpPr>
        <p:grpSpPr>
          <a:xfrm>
            <a:off x="6224729" y="885794"/>
            <a:ext cx="1644112" cy="2266930"/>
            <a:chOff x="7521760" y="1984558"/>
            <a:chExt cx="1304470" cy="2340121"/>
          </a:xfrm>
        </p:grpSpPr>
        <p:grpSp>
          <p:nvGrpSpPr>
            <p:cNvPr id="32" name="Group 45"/>
            <p:cNvGrpSpPr/>
            <p:nvPr/>
          </p:nvGrpSpPr>
          <p:grpSpPr>
            <a:xfrm>
              <a:off x="7521760" y="1984558"/>
              <a:ext cx="1304470" cy="2340121"/>
              <a:chOff x="7980911" y="2484779"/>
              <a:chExt cx="1304470" cy="2340121"/>
            </a:xfrm>
            <a:effectLst/>
          </p:grpSpPr>
          <p:grpSp>
            <p:nvGrpSpPr>
              <p:cNvPr id="33" name="Group 47"/>
              <p:cNvGrpSpPr>
                <a:grpSpLocks noChangeAspect="1"/>
              </p:cNvGrpSpPr>
              <p:nvPr/>
            </p:nvGrpSpPr>
            <p:grpSpPr bwMode="auto">
              <a:xfrm>
                <a:off x="7980911" y="2484779"/>
                <a:ext cx="1304470" cy="1802479"/>
                <a:chOff x="3149600" y="2480384"/>
                <a:chExt cx="1201204" cy="1660005"/>
              </a:xfrm>
            </p:grpSpPr>
            <p:sp>
              <p:nvSpPr>
                <p:cNvPr id="35" name="等腰三角形 51"/>
                <p:cNvSpPr/>
                <p:nvPr>
                  <p:custDataLst>
                    <p:tags r:id="rId29"/>
                  </p:custDataLst>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normAutofit lnSpcReduction="10000"/>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6" name="矩形 52"/>
                <p:cNvSpPr/>
                <p:nvPr>
                  <p:custDataLst>
                    <p:tags r:id="rId30"/>
                  </p:custDataLst>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34" name="Rounded Rectangle 48"/>
              <p:cNvSpPr>
                <a:spLocks noChangeAspect="1"/>
              </p:cNvSpPr>
              <p:nvPr>
                <p:custDataLst>
                  <p:tags r:id="rId31"/>
                </p:custDataLst>
              </p:nvPr>
            </p:nvSpPr>
            <p:spPr>
              <a:xfrm>
                <a:off x="8347955" y="4239008"/>
                <a:ext cx="585892" cy="585892"/>
              </a:xfrm>
              <a:prstGeom prst="roundRect">
                <a:avLst/>
              </a:prstGeom>
              <a:gradFill>
                <a:lin ang="5400000" scaled="0"/>
              </a:gradFill>
            </p:spPr>
            <p:style>
              <a:lnRef idx="0">
                <a:schemeClr val="accent4"/>
              </a:lnRef>
              <a:fillRef idx="3">
                <a:schemeClr val="accent4"/>
              </a:fillRef>
              <a:effectRef idx="3">
                <a:schemeClr val="accent4"/>
              </a:effectRef>
              <a:fontRef idx="minor">
                <a:schemeClr val="lt1"/>
              </a:fontRef>
            </p:style>
            <p:txBody>
              <a:bodyPr anchor="ctr">
                <a:normAutofit lnSpcReduction="10000"/>
              </a:bodyPr>
              <a:lstStyle/>
              <a:p>
                <a:pPr algn="ctr" eaLnBrk="1" fontAlgn="auto" hangingPunct="1">
                  <a:lnSpc>
                    <a:spcPct val="120000"/>
                  </a:lnSpc>
                  <a:spcBef>
                    <a:spcPts val="0"/>
                  </a:spcBef>
                  <a:spcAft>
                    <a:spcPts val="0"/>
                  </a:spcAft>
                </a:pPr>
                <a:endParaRPr lang="id-ID">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37" name="Shape 2774"/>
            <p:cNvSpPr/>
            <p:nvPr>
              <p:custDataLst>
                <p:tags r:id="rId32"/>
              </p:custDataLst>
            </p:nvPr>
          </p:nvSpPr>
          <p:spPr>
            <a:xfrm>
              <a:off x="8050613" y="389206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lt1"/>
            </a:solidFill>
            <a:ln w="12700">
              <a:miter lim="400000"/>
            </a:ln>
          </p:spPr>
          <p:txBody>
            <a:bodyPr lIns="19045" tIns="19045" rIns="19045" bIns="19045" anchor="ctr">
              <a:normAutofit fontScale="80000"/>
            </a:bodyPr>
            <a:lstStyle/>
            <a:p>
              <a:pPr defTabSz="228600">
                <a:lnSpc>
                  <a:spcPct val="12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dk2"/>
                </a:solidFill>
                <a:latin typeface="微软雅黑" panose="020B0503020204020204" charset="-122"/>
                <a:ea typeface="微软雅黑" panose="020B0503020204020204" charset="-122"/>
                <a:cs typeface="Source Sans Pro Light" charset="0"/>
                <a:sym typeface="Arial" panose="020B0604020202020204" pitchFamily="34" charset="0"/>
              </a:endParaRPr>
            </a:p>
          </p:txBody>
        </p:sp>
      </p:grpSp>
      <p:grpSp>
        <p:nvGrpSpPr>
          <p:cNvPr id="38" name="Group 51"/>
          <p:cNvGrpSpPr/>
          <p:nvPr>
            <p:custDataLst>
              <p:tags r:id="rId33"/>
            </p:custDataLst>
          </p:nvPr>
        </p:nvGrpSpPr>
        <p:grpSpPr>
          <a:xfrm>
            <a:off x="7896804" y="885794"/>
            <a:ext cx="1644112" cy="2266930"/>
            <a:chOff x="9646841" y="1984558"/>
            <a:chExt cx="1304471" cy="2340121"/>
          </a:xfrm>
        </p:grpSpPr>
        <p:grpSp>
          <p:nvGrpSpPr>
            <p:cNvPr id="39" name="Group 52"/>
            <p:cNvGrpSpPr/>
            <p:nvPr/>
          </p:nvGrpSpPr>
          <p:grpSpPr>
            <a:xfrm>
              <a:off x="9646841" y="1984558"/>
              <a:ext cx="1304471" cy="2340121"/>
              <a:chOff x="9539460" y="2484779"/>
              <a:chExt cx="1304471" cy="2340121"/>
            </a:xfrm>
            <a:effectLst/>
          </p:grpSpPr>
          <p:grpSp>
            <p:nvGrpSpPr>
              <p:cNvPr id="40" name="Group 54"/>
              <p:cNvGrpSpPr>
                <a:grpSpLocks noChangeAspect="1"/>
              </p:cNvGrpSpPr>
              <p:nvPr/>
            </p:nvGrpSpPr>
            <p:grpSpPr bwMode="auto">
              <a:xfrm>
                <a:off x="9539460" y="2484779"/>
                <a:ext cx="1304471" cy="1802479"/>
                <a:chOff x="3149600" y="2480384"/>
                <a:chExt cx="1201204" cy="1660005"/>
              </a:xfrm>
            </p:grpSpPr>
            <p:sp>
              <p:nvSpPr>
                <p:cNvPr id="42" name="等腰三角形 51"/>
                <p:cNvSpPr/>
                <p:nvPr>
                  <p:custDataLst>
                    <p:tags r:id="rId34"/>
                  </p:custDataLst>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normAutofit lnSpcReduction="10000"/>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3" name="矩形 52"/>
                <p:cNvSpPr/>
                <p:nvPr>
                  <p:custDataLst>
                    <p:tags r:id="rId35"/>
                  </p:custDataLst>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pPr>
                  <a:endParaRPr lang="zh-CN" altLang="en-US" kern="0">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41" name="Rounded Rectangle 55"/>
              <p:cNvSpPr>
                <a:spLocks noChangeAspect="1"/>
              </p:cNvSpPr>
              <p:nvPr>
                <p:custDataLst>
                  <p:tags r:id="rId36"/>
                </p:custDataLst>
              </p:nvPr>
            </p:nvSpPr>
            <p:spPr>
              <a:xfrm>
                <a:off x="9904781" y="4239008"/>
                <a:ext cx="585892" cy="585892"/>
              </a:xfrm>
              <a:prstGeom prst="roundRect">
                <a:avLst/>
              </a:prstGeom>
              <a:gradFill>
                <a:lin ang="5400000" scaled="0"/>
              </a:gradFill>
            </p:spPr>
            <p:style>
              <a:lnRef idx="0">
                <a:schemeClr val="accent5"/>
              </a:lnRef>
              <a:fillRef idx="3">
                <a:schemeClr val="accent5"/>
              </a:fillRef>
              <a:effectRef idx="3">
                <a:schemeClr val="accent5"/>
              </a:effectRef>
              <a:fontRef idx="minor">
                <a:schemeClr val="lt1"/>
              </a:fontRef>
            </p:style>
            <p:txBody>
              <a:bodyPr anchor="ctr">
                <a:normAutofit lnSpcReduction="10000"/>
              </a:bodyPr>
              <a:lstStyle/>
              <a:p>
                <a:pPr algn="ctr" eaLnBrk="1" fontAlgn="auto" hangingPunct="1">
                  <a:lnSpc>
                    <a:spcPct val="120000"/>
                  </a:lnSpc>
                  <a:spcBef>
                    <a:spcPts val="0"/>
                  </a:spcBef>
                  <a:spcAft>
                    <a:spcPts val="0"/>
                  </a:spcAft>
                </a:pPr>
                <a:endParaRPr lang="id-ID">
                  <a:solidFill>
                    <a:schemeClr val="lt1"/>
                  </a:solidFill>
                  <a:latin typeface="微软雅黑" panose="020B0503020204020204" charset="-122"/>
                  <a:ea typeface="微软雅黑" panose="020B0503020204020204" charset="-122"/>
                  <a:sym typeface="Arial" panose="020B0604020202020204" pitchFamily="34" charset="0"/>
                </a:endParaRPr>
              </a:p>
            </p:txBody>
          </p:sp>
        </p:grpSp>
        <p:sp>
          <p:nvSpPr>
            <p:cNvPr id="45" name="Shape 2784"/>
            <p:cNvSpPr/>
            <p:nvPr>
              <p:custDataLst>
                <p:tags r:id="rId37"/>
              </p:custDataLst>
            </p:nvPr>
          </p:nvSpPr>
          <p:spPr>
            <a:xfrm>
              <a:off x="10159412" y="387921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lt1"/>
            </a:solidFill>
            <a:ln w="12700">
              <a:miter lim="400000"/>
            </a:ln>
          </p:spPr>
          <p:txBody>
            <a:bodyPr lIns="19045" tIns="19045" rIns="19045" bIns="19045" anchor="ctr">
              <a:normAutofit fontScale="80000"/>
            </a:bodyPr>
            <a:lstStyle/>
            <a:p>
              <a:pPr defTabSz="228600">
                <a:lnSpc>
                  <a:spcPct val="12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dk2"/>
                </a:solidFill>
                <a:latin typeface="微软雅黑" panose="020B0503020204020204" charset="-122"/>
                <a:ea typeface="微软雅黑" panose="020B0503020204020204" charset="-122"/>
                <a:cs typeface="Source Sans Pro Light" charset="0"/>
                <a:sym typeface="Arial" panose="020B0604020202020204" pitchFamily="34" charset="0"/>
              </a:endParaRPr>
            </a:p>
          </p:txBody>
        </p:sp>
      </p:grpSp>
      <p:sp>
        <p:nvSpPr>
          <p:cNvPr id="61" name="文本框 60"/>
          <p:cNvSpPr txBox="1"/>
          <p:nvPr>
            <p:custDataLst>
              <p:tags r:id="rId38"/>
            </p:custDataLst>
          </p:nvPr>
        </p:nvSpPr>
        <p:spPr>
          <a:xfrm>
            <a:off x="663221" y="3431085"/>
            <a:ext cx="2009541" cy="1311730"/>
          </a:xfrm>
          <a:prstGeom prst="rect">
            <a:avLst/>
          </a:prstGeom>
          <a:noFill/>
        </p:spPr>
        <p:txBody>
          <a:bodyPr wrap="square" lIns="91440" tIns="0" rIns="91440" bIns="45720" rtlCol="0">
            <a:normAutofit lnSpcReduction="10000"/>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20000"/>
              </a:lnSpc>
              <a:buNone/>
            </a:pPr>
            <a:r>
              <a:rPr lang="zh-CN" altLang="en-US" sz="18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（1）主动协助旅客安放行李，轻拿轻放，动作优雅；</a:t>
            </a:r>
            <a:endParaRPr lang="zh-CN" altLang="en-US" sz="18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6" name="文本框 65"/>
          <p:cNvSpPr txBox="1"/>
          <p:nvPr>
            <p:custDataLst>
              <p:tags r:id="rId39"/>
            </p:custDataLst>
          </p:nvPr>
        </p:nvSpPr>
        <p:spPr>
          <a:xfrm>
            <a:off x="4550112" y="3350372"/>
            <a:ext cx="1686692" cy="1311730"/>
          </a:xfrm>
          <a:prstGeom prst="rect">
            <a:avLst/>
          </a:prstGeom>
          <a:noFill/>
        </p:spPr>
        <p:txBody>
          <a:bodyPr wrap="square" lIns="91440" tIns="0" rIns="91440" bIns="45720"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20000"/>
              </a:lnSpc>
              <a:buNone/>
            </a:pPr>
            <a:r>
              <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（3）应急出口及其座椅下方不允许存放行李，以免阻碍紧急情况逃离客机；</a:t>
            </a:r>
            <a:endPar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9" name="文本框 68"/>
          <p:cNvSpPr txBox="1"/>
          <p:nvPr>
            <p:custDataLst>
              <p:tags r:id="rId40"/>
            </p:custDataLst>
          </p:nvPr>
        </p:nvSpPr>
        <p:spPr>
          <a:xfrm>
            <a:off x="8358198" y="3351644"/>
            <a:ext cx="1952343" cy="1311730"/>
          </a:xfrm>
          <a:prstGeom prst="rect">
            <a:avLst/>
          </a:prstGeom>
          <a:noFill/>
        </p:spPr>
        <p:txBody>
          <a:bodyPr wrap="square" lIns="91440" tIns="0" rIns="91440" bIns="45720"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20000"/>
              </a:lnSpc>
              <a:buNone/>
            </a:pPr>
            <a:r>
              <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（5）不封闭的衣帽间仅可悬挂乘客衣物，不能存放行李；</a:t>
            </a:r>
            <a:endPar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2" name="文本框 71"/>
          <p:cNvSpPr txBox="1"/>
          <p:nvPr>
            <p:custDataLst>
              <p:tags r:id="rId41"/>
            </p:custDataLst>
          </p:nvPr>
        </p:nvSpPr>
        <p:spPr>
          <a:xfrm>
            <a:off x="6217103" y="3333849"/>
            <a:ext cx="2140459" cy="1311730"/>
          </a:xfrm>
          <a:prstGeom prst="rect">
            <a:avLst/>
          </a:prstGeom>
          <a:noFill/>
        </p:spPr>
        <p:txBody>
          <a:bodyPr wrap="square" lIns="91440" tIns="0" rIns="91440" bIns="45720"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20000"/>
              </a:lnSpc>
              <a:buNone/>
            </a:pPr>
            <a:r>
              <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（4）乘客行李超大、超重时应提醒其在登机口办理托运，并在下机时在行李提取处领取行李；</a:t>
            </a:r>
            <a:endPar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5" name="文本框 74"/>
          <p:cNvSpPr txBox="1"/>
          <p:nvPr>
            <p:custDataLst>
              <p:tags r:id="rId42"/>
            </p:custDataLst>
          </p:nvPr>
        </p:nvSpPr>
        <p:spPr>
          <a:xfrm>
            <a:off x="2673397" y="3350372"/>
            <a:ext cx="1764862" cy="1311730"/>
          </a:xfrm>
          <a:prstGeom prst="rect">
            <a:avLst/>
          </a:prstGeom>
          <a:noFill/>
        </p:spPr>
        <p:txBody>
          <a:bodyPr wrap="square" lIns="91440" tIns="0" rIns="91440" bIns="45720"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20000"/>
              </a:lnSpc>
              <a:buNone/>
            </a:pPr>
            <a:r>
              <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（2）行李架内物品应避免叠放，防止在飞行或滑行过程中行李移动，导致开行李架时物品滑落；</a:t>
            </a:r>
            <a:endPar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43"/>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安放行李</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989965" y="1344295"/>
            <a:ext cx="9786620" cy="34537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（6）如果乘客座位上方行李架已满，应主动帮乘客寻找空余位置，协助旅客安放行李后，再次告知存放行李的座位号码，可在该行李上做相应标记，防止其他旅客错拿。移动乘客行李时，应征得其主人同意。</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10578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90561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紧急出口座位评估</a:t>
            </a:r>
            <a:endParaRPr lang="zh-CN" altLang="en-US">
              <a:solidFill>
                <a:schemeClr val="dk1">
                  <a:lumMod val="85000"/>
                  <a:lumOff val="15000"/>
                </a:schemeClr>
              </a:solidFill>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定义</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949127" y="1977452"/>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出口座位是指旅客从该座位可以不绕过障碍物或过道便可直接到达出口的座位，包括旅客自距离出口最近的过道到达出口必经的成排座位中的每个座位。</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userDrawn="1">
            <p:custDataLst>
              <p:tags r:id="rId1"/>
            </p:custDataLst>
          </p:nvPr>
        </p:nvGrpSpPr>
        <p:grpSpPr>
          <a:xfrm>
            <a:off x="10638971" y="5416757"/>
            <a:ext cx="1553029" cy="1432837"/>
            <a:chOff x="10898414" y="5656121"/>
            <a:chExt cx="1293586" cy="1193473"/>
          </a:xfrm>
        </p:grpSpPr>
        <p:sp>
          <p:nvSpPr>
            <p:cNvPr id="31"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2"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3"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出口旅客座位限制</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5" name="Rounded Rectangle 1"/>
          <p:cNvSpPr/>
          <p:nvPr>
            <p:custDataLst>
              <p:tags r:id="rId7"/>
            </p:custDataLst>
          </p:nvPr>
        </p:nvSpPr>
        <p:spPr>
          <a:xfrm>
            <a:off x="1381515" y="1698529"/>
            <a:ext cx="521246" cy="52124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6" name="TextBox 21"/>
          <p:cNvSpPr txBox="1"/>
          <p:nvPr>
            <p:custDataLst>
              <p:tags r:id="rId8"/>
            </p:custDataLst>
          </p:nvPr>
        </p:nvSpPr>
        <p:spPr>
          <a:xfrm>
            <a:off x="2133732" y="1619250"/>
            <a:ext cx="3749223" cy="719756"/>
          </a:xfrm>
          <a:prstGeom prst="rect">
            <a:avLst/>
          </a:prstGeom>
          <a:noFill/>
        </p:spPr>
        <p:txBody>
          <a:bodyPr wrap="square" rtlCol="0" anchor="ctr">
            <a:noAutofit/>
          </a:bodyPr>
          <a:p>
            <a:pPr algn="l">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两臂、双手和双腿缺乏足够的运动功能、体力或灵活性；</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7"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9"/>
            </p:custDataLst>
          </p:nvPr>
        </p:nvSpPr>
        <p:spPr>
          <a:xfrm>
            <a:off x="1381515" y="1744723"/>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1</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2" name="Rounded Rectangle 1"/>
          <p:cNvSpPr/>
          <p:nvPr>
            <p:custDataLst>
              <p:tags r:id="rId10"/>
            </p:custDataLst>
          </p:nvPr>
        </p:nvSpPr>
        <p:spPr>
          <a:xfrm>
            <a:off x="6309046" y="1698529"/>
            <a:ext cx="521246" cy="5212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4" name="TextBox 21"/>
          <p:cNvSpPr txBox="1"/>
          <p:nvPr>
            <p:custDataLst>
              <p:tags r:id="rId11"/>
            </p:custDataLst>
          </p:nvPr>
        </p:nvSpPr>
        <p:spPr>
          <a:xfrm>
            <a:off x="7061200" y="1619250"/>
            <a:ext cx="4870450" cy="719455"/>
          </a:xfrm>
          <a:prstGeom prst="rect">
            <a:avLst/>
          </a:prstGeom>
          <a:noFill/>
        </p:spPr>
        <p:txBody>
          <a:bodyPr wrap="square" rtlCol="0" anchor="ctr">
            <a:no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年龄不足15周岁，或没有陪伴的成年人、父母或其他亲属的协助，缺乏履行应急出口座位旅客应当具备的能力；</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2"/>
            </p:custDataLst>
          </p:nvPr>
        </p:nvSpPr>
        <p:spPr>
          <a:xfrm>
            <a:off x="6309046" y="1744723"/>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2</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10" name="Rounded Rectangle 1"/>
          <p:cNvSpPr/>
          <p:nvPr>
            <p:custDataLst>
              <p:tags r:id="rId13"/>
            </p:custDataLst>
          </p:nvPr>
        </p:nvSpPr>
        <p:spPr>
          <a:xfrm>
            <a:off x="1381515" y="2970119"/>
            <a:ext cx="521246" cy="52124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1" name="TextBox 21"/>
          <p:cNvSpPr txBox="1"/>
          <p:nvPr>
            <p:custDataLst>
              <p:tags r:id="rId14"/>
            </p:custDataLst>
          </p:nvPr>
        </p:nvSpPr>
        <p:spPr>
          <a:xfrm>
            <a:off x="2133732" y="2890839"/>
            <a:ext cx="3749223" cy="719756"/>
          </a:xfrm>
          <a:prstGeom prst="rect">
            <a:avLst/>
          </a:prstGeom>
          <a:noFill/>
        </p:spPr>
        <p:txBody>
          <a:bodyPr wrap="square" rtlCol="0" anchor="ctr">
            <a:no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不能理解航空公司印制的“出口座位须知卡”相关内容的；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2"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5"/>
            </p:custDataLst>
          </p:nvPr>
        </p:nvSpPr>
        <p:spPr>
          <a:xfrm>
            <a:off x="1381515" y="3016313"/>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3</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13" name="Rounded Rectangle 1"/>
          <p:cNvSpPr/>
          <p:nvPr>
            <p:custDataLst>
              <p:tags r:id="rId16"/>
            </p:custDataLst>
          </p:nvPr>
        </p:nvSpPr>
        <p:spPr>
          <a:xfrm>
            <a:off x="6309046" y="2970119"/>
            <a:ext cx="521246" cy="52124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4" name="TextBox 21"/>
          <p:cNvSpPr txBox="1"/>
          <p:nvPr>
            <p:custDataLst>
              <p:tags r:id="rId17"/>
            </p:custDataLst>
          </p:nvPr>
        </p:nvSpPr>
        <p:spPr>
          <a:xfrm>
            <a:off x="7061200" y="2891155"/>
            <a:ext cx="4869815" cy="719455"/>
          </a:xfrm>
          <a:prstGeom prst="rect">
            <a:avLst/>
          </a:prstGeom>
          <a:noFill/>
        </p:spPr>
        <p:txBody>
          <a:bodyPr wrap="square" rtlCol="0" anchor="ctr">
            <a:no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缺乏理解机组指令的能力的；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5"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8"/>
            </p:custDataLst>
          </p:nvPr>
        </p:nvSpPr>
        <p:spPr>
          <a:xfrm>
            <a:off x="6309046" y="3016313"/>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4</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16" name="Rounded Rectangle 1"/>
          <p:cNvSpPr/>
          <p:nvPr>
            <p:custDataLst>
              <p:tags r:id="rId19"/>
            </p:custDataLst>
          </p:nvPr>
        </p:nvSpPr>
        <p:spPr>
          <a:xfrm>
            <a:off x="1381515" y="4241708"/>
            <a:ext cx="521246" cy="52124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7" name="TextBox 21"/>
          <p:cNvSpPr txBox="1"/>
          <p:nvPr>
            <p:custDataLst>
              <p:tags r:id="rId20"/>
            </p:custDataLst>
          </p:nvPr>
        </p:nvSpPr>
        <p:spPr>
          <a:xfrm>
            <a:off x="2133732" y="4162429"/>
            <a:ext cx="3749223" cy="719756"/>
          </a:xfrm>
          <a:prstGeom prst="rect">
            <a:avLst/>
          </a:prstGeom>
          <a:noFill/>
        </p:spPr>
        <p:txBody>
          <a:bodyPr wrap="square" rtlCol="0" anchor="ctr">
            <a:no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缺乏足够的将口头信息转达给其他乘客的能力的；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8"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1"/>
            </p:custDataLst>
          </p:nvPr>
        </p:nvSpPr>
        <p:spPr>
          <a:xfrm>
            <a:off x="1381515" y="4287902"/>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5</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19" name="Rounded Rectangle 1"/>
          <p:cNvSpPr/>
          <p:nvPr>
            <p:custDataLst>
              <p:tags r:id="rId22"/>
            </p:custDataLst>
          </p:nvPr>
        </p:nvSpPr>
        <p:spPr>
          <a:xfrm>
            <a:off x="6309046" y="4241708"/>
            <a:ext cx="521246" cy="52124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20" name="TextBox 21"/>
          <p:cNvSpPr txBox="1"/>
          <p:nvPr>
            <p:custDataLst>
              <p:tags r:id="rId23"/>
            </p:custDataLst>
          </p:nvPr>
        </p:nvSpPr>
        <p:spPr>
          <a:xfrm>
            <a:off x="7061200" y="4162425"/>
            <a:ext cx="4869815" cy="719455"/>
          </a:xfrm>
          <a:prstGeom prst="rect">
            <a:avLst/>
          </a:prstGeom>
          <a:noFill/>
        </p:spPr>
        <p:txBody>
          <a:bodyPr wrap="square" rtlCol="0" anchor="ctr">
            <a:norm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缺乏足够的视力和听力的；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1"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4"/>
            </p:custDataLst>
          </p:nvPr>
        </p:nvSpPr>
        <p:spPr>
          <a:xfrm>
            <a:off x="6309046" y="4287902"/>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6</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22" name="Rounded Rectangle 1"/>
          <p:cNvSpPr/>
          <p:nvPr>
            <p:custDataLst>
              <p:tags r:id="rId25"/>
            </p:custDataLst>
          </p:nvPr>
        </p:nvSpPr>
        <p:spPr>
          <a:xfrm>
            <a:off x="1381515" y="5513298"/>
            <a:ext cx="521246" cy="52124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23" name="TextBox 21"/>
          <p:cNvSpPr txBox="1"/>
          <p:nvPr>
            <p:custDataLst>
              <p:tags r:id="rId26"/>
            </p:custDataLst>
          </p:nvPr>
        </p:nvSpPr>
        <p:spPr>
          <a:xfrm>
            <a:off x="2133732" y="5434018"/>
            <a:ext cx="3749223" cy="719756"/>
          </a:xfrm>
          <a:prstGeom prst="rect">
            <a:avLst/>
          </a:prstGeom>
          <a:noFill/>
        </p:spPr>
        <p:txBody>
          <a:bodyPr wrap="square" rtlCol="0" anchor="ctr">
            <a:norm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需要照顾婴儿、幼儿的；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4"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7"/>
            </p:custDataLst>
          </p:nvPr>
        </p:nvSpPr>
        <p:spPr>
          <a:xfrm>
            <a:off x="1381515" y="5559492"/>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7</a:t>
            </a:r>
            <a:endParaRPr lang="en-US" sz="2000" spc="300" dirty="0">
              <a:solidFill>
                <a:schemeClr val="lt1"/>
              </a:solidFill>
              <a:latin typeface="微软雅黑" panose="020B0503020204020204" charset="-122"/>
              <a:ea typeface="微软雅黑" panose="020B0503020204020204" charset="-122"/>
              <a:cs typeface="Montserrat Black"/>
            </a:endParaRPr>
          </a:p>
        </p:txBody>
      </p:sp>
      <p:sp>
        <p:nvSpPr>
          <p:cNvPr id="25" name="Rounded Rectangle 1"/>
          <p:cNvSpPr/>
          <p:nvPr>
            <p:custDataLst>
              <p:tags r:id="rId28"/>
            </p:custDataLst>
          </p:nvPr>
        </p:nvSpPr>
        <p:spPr>
          <a:xfrm>
            <a:off x="6309046" y="5513298"/>
            <a:ext cx="521246" cy="5212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26" name="TextBox 21"/>
          <p:cNvSpPr txBox="1"/>
          <p:nvPr>
            <p:custDataLst>
              <p:tags r:id="rId29"/>
            </p:custDataLst>
          </p:nvPr>
        </p:nvSpPr>
        <p:spPr>
          <a:xfrm>
            <a:off x="7061200" y="5434330"/>
            <a:ext cx="4869815" cy="719455"/>
          </a:xfrm>
          <a:prstGeom prst="rect">
            <a:avLst/>
          </a:prstGeom>
          <a:noFill/>
        </p:spPr>
        <p:txBody>
          <a:bodyPr wrap="square" rtlCol="0" anchor="ctr">
            <a:noAutofit/>
          </a:bodyPr>
          <a:p>
            <a:pPr>
              <a:lnSpc>
                <a:spcPct val="130000"/>
              </a:lnSpc>
            </a:pPr>
            <a:r>
              <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操作应急设备可能会受到伤害的。</a:t>
            </a:r>
            <a:endParaRPr lang="zh-CN" altLang="en-US"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7"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30"/>
            </p:custDataLst>
          </p:nvPr>
        </p:nvSpPr>
        <p:spPr>
          <a:xfrm>
            <a:off x="6309046" y="5559492"/>
            <a:ext cx="495651" cy="429481"/>
          </a:xfrm>
          <a:prstGeom prst="rect">
            <a:avLst/>
          </a:prstGeom>
          <a:noFill/>
        </p:spPr>
        <p:txBody>
          <a:bodyPr wrap="square" rtlCol="0" anchor="ctr">
            <a:normAutofit/>
          </a:bodyPr>
          <a:p>
            <a:pPr algn="ctr"/>
            <a:r>
              <a:rPr lang="en-US" sz="2000" spc="300" dirty="0">
                <a:solidFill>
                  <a:schemeClr val="lt1"/>
                </a:solidFill>
                <a:latin typeface="微软雅黑" panose="020B0503020204020204" charset="-122"/>
                <a:ea typeface="微软雅黑" panose="020B0503020204020204" charset="-122"/>
                <a:cs typeface="Montserrat Black"/>
              </a:rPr>
              <a:t>8</a:t>
            </a:r>
            <a:endParaRPr lang="en-US" sz="2000" spc="300" dirty="0">
              <a:solidFill>
                <a:schemeClr val="lt1"/>
              </a:solidFill>
              <a:latin typeface="微软雅黑" panose="020B0503020204020204" charset="-122"/>
              <a:ea typeface="微软雅黑" panose="020B0503020204020204" charset="-122"/>
              <a:cs typeface="Montserrat Black"/>
            </a:endParaRPr>
          </a:p>
        </p:txBody>
      </p:sp>
    </p:spTree>
    <p:custDataLst>
      <p:tags r:id="rId31"/>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出口评估要求</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815951" y="1179818"/>
            <a:ext cx="88811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（1）每次起飞前，客舱乘务员需按照规定对出口座位旅客进行评估，并向乘务长报告；
（2）如出口座位前或后一排有特殊旅客就座，客舱乘务员须提醒旅客不要触碰应急出口盖板。</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8"/>
            </p:custDataLst>
          </p:nvPr>
        </p:nvPicPr>
        <p:blipFill>
          <a:blip r:embed="rId9"/>
          <a:stretch>
            <a:fillRect/>
          </a:stretch>
        </p:blipFill>
        <p:spPr>
          <a:xfrm>
            <a:off x="7908290" y="3932873"/>
            <a:ext cx="3826510" cy="2550795"/>
          </a:xfrm>
          <a:prstGeom prst="rect">
            <a:avLst/>
          </a:prstGeom>
          <a:noFill/>
          <a:ln w="9525">
            <a:noFill/>
          </a:ln>
        </p:spPr>
      </p:pic>
    </p:spTree>
    <p:custDataLst>
      <p:tags r:id="rId10"/>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工作内容与规范用语</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graphicFrame>
        <p:nvGraphicFramePr>
          <p:cNvPr id="2" name="表格 1"/>
          <p:cNvGraphicFramePr/>
          <p:nvPr>
            <p:custDataLst>
              <p:tags r:id="rId7"/>
            </p:custDataLst>
          </p:nvPr>
        </p:nvGraphicFramePr>
        <p:xfrm>
          <a:off x="1233805" y="1229360"/>
          <a:ext cx="9867265" cy="4864100"/>
        </p:xfrm>
        <a:graphic>
          <a:graphicData uri="http://schemas.openxmlformats.org/drawingml/2006/table">
            <a:tbl>
              <a:tblPr/>
              <a:tblGrid>
                <a:gridCol w="4963795"/>
                <a:gridCol w="4903470"/>
              </a:tblGrid>
              <a:tr h="347980">
                <a:tc>
                  <a:txBody>
                    <a:bodyPr/>
                    <a:p>
                      <a:pPr indent="0" algn="ctr">
                        <a:buNone/>
                      </a:pPr>
                      <a:r>
                        <a:rPr lang="en-US" sz="2000" b="0">
                          <a:latin typeface="微软雅黑" panose="020B0503020204020204" charset="-122"/>
                          <a:ea typeface="微软雅黑" panose="020B0503020204020204" charset="-122"/>
                          <a:cs typeface="宋体" panose="02010600030101010101" pitchFamily="2" charset="-122"/>
                        </a:rPr>
                        <a:t>工作内容</a:t>
                      </a:r>
                      <a:endParaRPr lang="en-US" altLang="en-US" sz="2000" b="0">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宋体" panose="02010600030101010101" pitchFamily="2" charset="-122"/>
                        </a:rPr>
                        <a:t>规范用语</a:t>
                      </a:r>
                      <a:endParaRPr lang="en-US" altLang="en-US" sz="2000" b="0">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16120">
                <a:tc>
                  <a:txBody>
                    <a:bodyPr/>
                    <a:p>
                      <a:pPr indent="0">
                        <a:buNone/>
                      </a:pPr>
                      <a:r>
                        <a:rPr lang="en-US" sz="1800" b="0">
                          <a:latin typeface="微软雅黑" panose="020B0503020204020204" charset="-122"/>
                          <a:ea typeface="微软雅黑" panose="020B0503020204020204" charset="-122"/>
                          <a:cs typeface="微软雅黑" panose="020B0503020204020204" charset="-122"/>
                        </a:rPr>
                        <a:t>（1）需对出口座位旅客进行逐一评估。</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（2）需将旅客所有行李物品放置在行李架内。</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（3）飞机推出前，将出口座位旅客评估情况报告给乘务长。</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（4）随时关注出口座位旅客情况并进行评估，并将评估情况报告乘务长。</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（5）对于不符合规定的旅客需要为其更换座位。</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（6）如有特殊情况需要将旅客调至出口座位就坐的，必须向该乘客进行出口座位的评估，并报告给乘务长。</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（7）出口座位旅客就坐后有任何不安全行为必须第一时间为其调换座位，并向乘务长报告。</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（8）出口座位前后排有儿童旅客就坐时，向其和家长告知严禁触动应急出口盖板。</a:t>
                      </a:r>
                      <a:endParaRPr lang="en-US" altLang="en-US" sz="18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1）“先生/女士，您好！您的座位是应急出口座位，正常情况下请不要触碰门上的盖板和里面的把手（手势到位），紧急情况下请您做我的援助者。起飞、降落时请将您的所有行李物品放在行李架里。这是《出口旅客座位须知卡》及《安全须知卡》，请您仔细阅读，谢谢！”</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（2）“请问您是第一次坐应急出口座位吗？”（3）（回答为“是”）“再次向您确认，在正常情况下请不要触碰门上的盖板和里面的把手，谢谢!”(手势到位)</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（4）（回答为“不是”）“好的，祝您旅途愉快！”</a:t>
                      </a:r>
                      <a:endParaRPr lang="en-US" sz="1800" b="0">
                        <a:latin typeface="微软雅黑" panose="020B0503020204020204" charset="-122"/>
                        <a:ea typeface="微软雅黑" panose="020B0503020204020204" charset="-122"/>
                        <a:cs typeface="微软雅黑" panose="020B0503020204020204" charset="-122"/>
                      </a:endParaRPr>
                    </a:p>
                    <a:p>
                      <a:pPr indent="0">
                        <a:buNone/>
                      </a:pPr>
                      <a:r>
                        <a:rPr lang="en-US" sz="1800" b="0">
                          <a:latin typeface="微软雅黑" panose="020B0503020204020204" charset="-122"/>
                          <a:ea typeface="微软雅黑" panose="020B0503020204020204" charset="-122"/>
                          <a:cs typeface="微软雅黑" panose="020B0503020204020204" charset="-122"/>
                        </a:rPr>
                        <a:t>（5）（正常情况）“报告乘务长，应急出口共X名旅客，全部符合要求！”</a:t>
                      </a:r>
                      <a:endParaRPr lang="en-US" altLang="en-US" sz="18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p:txBody>
          <a:bodyPr>
            <a:normAutofit fontScale="60000"/>
          </a:bodyPr>
          <a:lstStyle/>
          <a:p>
            <a:r>
              <a:rPr lang="zh-CN" altLang="en-US" sz="7165">
                <a:solidFill>
                  <a:schemeClr val="dk1">
                    <a:lumMod val="85000"/>
                    <a:lumOff val="15000"/>
                  </a:schemeClr>
                </a:solidFill>
              </a:rPr>
              <a:t>任务1 迎接旅客登机</a:t>
            </a:r>
            <a:endParaRPr lang="zh-CN" altLang="en-US" sz="7165">
              <a:solidFill>
                <a:schemeClr val="dk1">
                  <a:lumMod val="85000"/>
                  <a:lumOff val="15000"/>
                </a:schemeClr>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4982845" y="1980565"/>
            <a:ext cx="6689090" cy="1198880"/>
          </a:xfrm>
        </p:spPr>
        <p:txBody>
          <a:bodyPr>
            <a:normAutofit fontScale="90000"/>
          </a:bodyPr>
          <a:lstStyle/>
          <a:p>
            <a:r>
              <a:rPr lang="zh-CN" altLang="en-US">
                <a:solidFill>
                  <a:schemeClr val="dk1">
                    <a:lumMod val="85000"/>
                    <a:lumOff val="15000"/>
                  </a:schemeClr>
                </a:solidFill>
              </a:rPr>
              <a:t>任务</a:t>
            </a:r>
            <a:r>
              <a:rPr lang="en-US" altLang="zh-CN">
                <a:solidFill>
                  <a:schemeClr val="dk1">
                    <a:lumMod val="85000"/>
                    <a:lumOff val="15000"/>
                  </a:schemeClr>
                </a:solidFill>
              </a:rPr>
              <a:t>2 </a:t>
            </a:r>
            <a:br>
              <a:rPr lang="en-US" altLang="zh-CN">
                <a:solidFill>
                  <a:schemeClr val="dk1">
                    <a:lumMod val="85000"/>
                    <a:lumOff val="15000"/>
                  </a:schemeClr>
                </a:solidFill>
              </a:rPr>
            </a:br>
            <a:r>
              <a:rPr lang="zh-CN" altLang="en-US">
                <a:solidFill>
                  <a:schemeClr val="dk1">
                    <a:lumMod val="85000"/>
                    <a:lumOff val="15000"/>
                  </a:schemeClr>
                </a:solidFill>
              </a:rPr>
              <a:t>起飞前的服务</a:t>
            </a:r>
            <a:endParaRPr lang="zh-CN" altLang="en-US">
              <a:solidFill>
                <a:schemeClr val="dk1">
                  <a:lumMod val="85000"/>
                  <a:lumOff val="15000"/>
                </a:schemeClr>
              </a:solidFill>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2" name="矩形 1"/>
          <p:cNvSpPr/>
          <p:nvPr>
            <p:custDataLst>
              <p:tags r:id="rId5"/>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sym typeface="Arial" panose="020B0604020202020204" pitchFamily="34" charset="0"/>
            </a:endParaRPr>
          </a:p>
        </p:txBody>
      </p:sp>
      <p:sp>
        <p:nvSpPr>
          <p:cNvPr id="225" name="文本框 224"/>
          <p:cNvSpPr txBox="1"/>
          <p:nvPr>
            <p:custDataLst>
              <p:tags r:id="rId6"/>
            </p:custDataLst>
          </p:nvPr>
        </p:nvSpPr>
        <p:spPr>
          <a:xfrm>
            <a:off x="3410584" y="3877945"/>
            <a:ext cx="3240000" cy="882015"/>
          </a:xfrm>
          <a:prstGeom prst="rect">
            <a:avLst/>
          </a:prstGeom>
          <a:noFill/>
        </p:spPr>
        <p:txBody>
          <a:bodyPr wrap="square" rtlCol="0">
            <a:norm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 安全须知的介绍</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2" name="文本框 221"/>
          <p:cNvSpPr txBox="1"/>
          <p:nvPr>
            <p:custDataLst>
              <p:tags r:id="rId7"/>
            </p:custDataLst>
          </p:nvPr>
        </p:nvSpPr>
        <p:spPr>
          <a:xfrm>
            <a:off x="3414085" y="2960463"/>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p:nvPr>
            <p:custDataLst>
              <p:tags r:id="rId8"/>
            </p:custDataLst>
          </p:nvPr>
        </p:nvCxnSpPr>
        <p:spPr>
          <a:xfrm rot="10800000">
            <a:off x="3537910" y="371103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9"/>
            </p:custDataLst>
          </p:nvPr>
        </p:nvSpPr>
        <p:spPr>
          <a:xfrm>
            <a:off x="7539354" y="3877945"/>
            <a:ext cx="3240000" cy="882015"/>
          </a:xfrm>
          <a:prstGeom prst="rect">
            <a:avLst/>
          </a:prstGeom>
          <a:noFill/>
        </p:spPr>
        <p:txBody>
          <a:bodyPr wrap="square" rtlCol="0">
            <a:norm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起飞前安全检查</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6" name="文本框 125"/>
          <p:cNvSpPr txBox="1"/>
          <p:nvPr>
            <p:custDataLst>
              <p:tags r:id="rId10"/>
            </p:custDataLst>
          </p:nvPr>
        </p:nvSpPr>
        <p:spPr>
          <a:xfrm>
            <a:off x="7542855" y="2969988"/>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27" name="直接连接符 126"/>
          <p:cNvCxnSpPr/>
          <p:nvPr>
            <p:custDataLst>
              <p:tags r:id="rId11"/>
            </p:custDataLst>
          </p:nvPr>
        </p:nvCxnSpPr>
        <p:spPr>
          <a:xfrm rot="10800000">
            <a:off x="7666680" y="371103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2"/>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rPr>
              <a:t>目录</a:t>
            </a:r>
            <a:endPar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endParaRPr>
          </a:p>
        </p:txBody>
      </p:sp>
    </p:spTree>
    <p:custDataLst>
      <p:tags r:id="rId1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65938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19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 安全须知的介绍</a:t>
            </a:r>
            <a:endParaRPr lang="zh-CN" altLang="en-US">
              <a:solidFill>
                <a:schemeClr val="dk1">
                  <a:lumMod val="85000"/>
                  <a:lumOff val="15000"/>
                </a:schemeClr>
              </a:solidFill>
            </a:endParaRPr>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安全演示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689100" y="1374775"/>
            <a:ext cx="9177655" cy="42640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每个航段起飞前，乘务员都必须通过播放录像或直接演示的方式向乘客做好各项安全简介，包括：飞机的紧急出口的方向及其引导的标志和灯光、安全带的使用方法、机上的禁烟规定、电子设备的使用规则、应急漂浮设备的位置和使用方法等。</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个别简介</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466850" y="1485900"/>
            <a:ext cx="9450070" cy="400240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每个航段起飞前，乘务员应当对在紧急情况下，需要他人协助才能迅速到达出口的旅客进行个别的简介，如：无成人陪伴的儿童、体弱的老年旅客或行动不便的特殊旅客等，包括安全简介内容和应急情况下最近的出口和方式等。</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安全演示评估</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857250" y="1152525"/>
            <a:ext cx="10534015" cy="500189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494134" y="9268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227430" y="100457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851979" y="597975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635440" y="601807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002665" y="1475740"/>
            <a:ext cx="10248265" cy="43541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（1）播放安全演示录像或直接演示期间，客舱内停止一切服务，原则上不得进行安全检查工作，乘务员应加强客舱监控，提醒乘客观看安全简介。
（2）安全演示期间，没有特殊原因不允许有任何干扰。但若航班出现特殊情况，如飞机故障、旅客突发疾病，可终端安全演示，待航班恢复正常后，重新进行安全演示，且飞机起飞前必须完成安全演示。
（3）若飞机即将起飞，安全演示还未完成，乘务长需要及时报告机长，飞机起飞前必须完成安全演示。
（4）在每一航班运行中，包括过站停留后再继续飞行的航班，即便没有新增加的旅客，在所有旅客登机后，客舱乘务员都应对旅客做好安全简介。</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680335"/>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19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en-US" alt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起飞前安全检查</a:t>
            </a:r>
            <a:endParaRPr lang="zh-CN" altLang="en-US">
              <a:solidFill>
                <a:schemeClr val="dk1">
                  <a:lumMod val="85000"/>
                  <a:lumOff val="15000"/>
                </a:schemeClr>
              </a:solidFill>
            </a:endParaRPr>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起飞前安全检查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170305" y="1395730"/>
            <a:ext cx="9827260" cy="487934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316990" y="1731010"/>
            <a:ext cx="9768205" cy="43091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起飞前乘务员完成安全演示后，以及落地前40分钟，乘务长都应进行安全检查广播，同时乘务员需对客舱进行安全检查。
（1）检查乘客的电子设备是否关闭
（2）检查乘客的安全带是否系好
（3）提醒乘客调直座椅靠背、收起小桌板、打开遮光板
（4）检查行李架是否扣紧
（5）检查并确认紧急出口座位是否符合规定
（6）检查机供品是否固定。
（7）调暗客舱灯光，乘务员回到执勤座位坐好，系好安全带和肩带。</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起飞前安全检查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170305" y="1395730"/>
            <a:ext cx="9827260" cy="487934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custDataLst>
              <p:tags r:id="rId12"/>
            </p:custDataLst>
          </p:nvPr>
        </p:nvSpPr>
        <p:spPr>
          <a:xfrm>
            <a:off x="1489710" y="2212340"/>
            <a:ext cx="9075420" cy="766445"/>
          </a:xfrm>
          <a:prstGeom prst="rect">
            <a:avLst/>
          </a:prstGeom>
          <a:noFill/>
        </p:spPr>
        <p:txBody>
          <a:bodyPr wrap="square" rtlCol="0">
            <a:noAutofit/>
          </a:bodyPr>
          <a:p>
            <a:pPr algn="l">
              <a:lnSpc>
                <a:spcPct val="130000"/>
              </a:lnSpc>
            </a:pPr>
            <a:r>
              <a:rPr lang="zh-CN" altLang="en-US" sz="28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（8）关断厨房电源，关闭供应品箱门，扣好锁扣，确认厨房台面无松散物品，确认餐车门锁闭，踩好刹车，扣好锁扣；</a:t>
            </a:r>
            <a:endParaRPr lang="zh-CN" altLang="en-US" sz="28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endParaRPr>
          </a:p>
          <a:p>
            <a:pPr algn="l">
              <a:lnSpc>
                <a:spcPct val="130000"/>
              </a:lnSpc>
            </a:pPr>
            <a:r>
              <a:rPr lang="zh-CN" altLang="en-US" sz="28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（9）确认所有门帘拉开、扣紧；</a:t>
            </a:r>
            <a:endParaRPr lang="zh-CN" altLang="en-US" sz="28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en-US" sz="28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（10）确认洗手间无人使用、洗手间门已关闭；</a:t>
            </a:r>
            <a:endParaRPr lang="zh-CN" altLang="en-US" sz="2800" b="1"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p:txBody>
          <a:bodyPr>
            <a:normAutofit fontScale="80000"/>
          </a:bodyPr>
          <a:lstStyle/>
          <a:p>
            <a:r>
              <a:rPr lang="zh-CN" altLang="en-US">
                <a:solidFill>
                  <a:schemeClr val="dk1">
                    <a:lumMod val="85000"/>
                    <a:lumOff val="15000"/>
                  </a:schemeClr>
                </a:solidFill>
              </a:rPr>
              <a:t>任务</a:t>
            </a:r>
            <a:r>
              <a:rPr lang="en-US" altLang="zh-CN">
                <a:solidFill>
                  <a:schemeClr val="dk1">
                    <a:lumMod val="85000"/>
                    <a:lumOff val="15000"/>
                  </a:schemeClr>
                </a:solidFill>
              </a:rPr>
              <a:t>3 </a:t>
            </a:r>
            <a:br>
              <a:rPr lang="en-US" altLang="zh-CN">
                <a:solidFill>
                  <a:schemeClr val="dk1">
                    <a:lumMod val="85000"/>
                    <a:lumOff val="15000"/>
                  </a:schemeClr>
                </a:solidFill>
              </a:rPr>
            </a:br>
            <a:r>
              <a:rPr lang="zh-CN" altLang="en-US">
                <a:solidFill>
                  <a:schemeClr val="dk1">
                    <a:lumMod val="85000"/>
                    <a:lumOff val="15000"/>
                  </a:schemeClr>
                </a:solidFill>
              </a:rPr>
              <a:t>特殊旅客服务</a:t>
            </a:r>
            <a:endParaRPr lang="zh-CN" altLang="en-US">
              <a:solidFill>
                <a:schemeClr val="dk1">
                  <a:lumMod val="85000"/>
                  <a:lumOff val="15000"/>
                </a:schemeClr>
              </a:solidFill>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2" name="矩形 1"/>
          <p:cNvSpPr/>
          <p:nvPr>
            <p:custDataLst>
              <p:tags r:id="rId5"/>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sym typeface="Arial" panose="020B0604020202020204" pitchFamily="34" charset="0"/>
            </a:endParaRPr>
          </a:p>
        </p:txBody>
      </p:sp>
      <p:sp>
        <p:nvSpPr>
          <p:cNvPr id="225" name="文本框 224"/>
          <p:cNvSpPr txBox="1"/>
          <p:nvPr>
            <p:custDataLst>
              <p:tags r:id="rId6"/>
            </p:custDataLst>
          </p:nvPr>
        </p:nvSpPr>
        <p:spPr>
          <a:xfrm>
            <a:off x="3410584" y="3877945"/>
            <a:ext cx="3240000" cy="88201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迎客工作</a:t>
            </a:r>
            <a:endParaRPr lang="zh-CN" altLang="en-US"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2" name="文本框 221"/>
          <p:cNvSpPr txBox="1"/>
          <p:nvPr>
            <p:custDataLst>
              <p:tags r:id="rId7"/>
            </p:custDataLst>
          </p:nvPr>
        </p:nvSpPr>
        <p:spPr>
          <a:xfrm>
            <a:off x="3414085" y="2960463"/>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p:nvPr>
            <p:custDataLst>
              <p:tags r:id="rId8"/>
            </p:custDataLst>
          </p:nvPr>
        </p:nvCxnSpPr>
        <p:spPr>
          <a:xfrm rot="10800000">
            <a:off x="3537910" y="371103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9"/>
            </p:custDataLst>
          </p:nvPr>
        </p:nvSpPr>
        <p:spPr>
          <a:xfrm>
            <a:off x="7539354" y="3877945"/>
            <a:ext cx="3240000" cy="88201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紧急出口座位评估</a:t>
            </a:r>
            <a:endParaRPr lang="zh-CN" altLang="en-US"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6" name="文本框 125"/>
          <p:cNvSpPr txBox="1"/>
          <p:nvPr>
            <p:custDataLst>
              <p:tags r:id="rId10"/>
            </p:custDataLst>
          </p:nvPr>
        </p:nvSpPr>
        <p:spPr>
          <a:xfrm>
            <a:off x="7542855" y="2969988"/>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27" name="直接连接符 126"/>
          <p:cNvCxnSpPr/>
          <p:nvPr>
            <p:custDataLst>
              <p:tags r:id="rId11"/>
            </p:custDataLst>
          </p:nvPr>
        </p:nvCxnSpPr>
        <p:spPr>
          <a:xfrm rot="10800000">
            <a:off x="7666680" y="371103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2"/>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rPr>
              <a:t>目录</a:t>
            </a:r>
            <a:endPar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endParaRPr>
          </a:p>
        </p:txBody>
      </p:sp>
    </p:spTree>
    <p:custDataLst>
      <p:tags r:id="rId1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8" name="矩形 7"/>
          <p:cNvSpPr/>
          <p:nvPr>
            <p:custDataLst>
              <p:tags r:id="rId5"/>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1212215" y="1592262"/>
            <a:ext cx="1526540" cy="768350"/>
          </a:xfrm>
          <a:prstGeom prst="rect">
            <a:avLst/>
          </a:prstGeom>
          <a:noFill/>
        </p:spPr>
        <p:txBody>
          <a:bodyPr wrap="square" rtlCol="0">
            <a:normAutofit lnSpcReduction="10000"/>
          </a:bodyPr>
          <a:lstStyle/>
          <a:p>
            <a:pPr algn="r"/>
            <a:r>
              <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rPr>
              <a:t>目录</a:t>
            </a:r>
            <a:endPar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endParaRPr>
          </a:p>
        </p:txBody>
      </p:sp>
      <p:sp>
        <p:nvSpPr>
          <p:cNvPr id="10" name="文本框 9"/>
          <p:cNvSpPr txBox="1"/>
          <p:nvPr>
            <p:custDataLst>
              <p:tags r:id="rId7"/>
            </p:custDataLst>
          </p:nvPr>
        </p:nvSpPr>
        <p:spPr>
          <a:xfrm>
            <a:off x="3367961" y="1636838"/>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01.</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21" name="文本框 20"/>
          <p:cNvSpPr txBox="1"/>
          <p:nvPr>
            <p:custDataLst>
              <p:tags r:id="rId8"/>
            </p:custDataLst>
          </p:nvPr>
        </p:nvSpPr>
        <p:spPr>
          <a:xfrm>
            <a:off x="4523105" y="1718945"/>
            <a:ext cx="2698750" cy="513080"/>
          </a:xfrm>
          <a:prstGeom prst="rect">
            <a:avLst/>
          </a:prstGeom>
          <a:noFill/>
        </p:spPr>
        <p:txBody>
          <a:bodyPr wrap="square" tIns="0" bIns="0" rtlCol="0" anchor="ctr">
            <a:normAutofit/>
          </a:bodyPr>
          <a:p>
            <a:pPr marL="0" indent="0" algn="l">
              <a:lnSpc>
                <a:spcPct val="100000"/>
              </a:lnSpc>
              <a:spcBef>
                <a:spcPts val="0"/>
              </a:spcBef>
              <a:spcAft>
                <a:spcPts val="0"/>
              </a:spcAft>
              <a:buSzPct val="100000"/>
            </a:pPr>
            <a:r>
              <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无成人陪伴儿童</a:t>
            </a:r>
            <a:endPar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custDataLst>
              <p:tags r:id="rId9"/>
            </p:custDataLst>
          </p:nvPr>
        </p:nvSpPr>
        <p:spPr>
          <a:xfrm>
            <a:off x="3367961" y="4590587"/>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07.</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27" name="文本框 26"/>
          <p:cNvSpPr txBox="1"/>
          <p:nvPr>
            <p:custDataLst>
              <p:tags r:id="rId10"/>
            </p:custDataLst>
          </p:nvPr>
        </p:nvSpPr>
        <p:spPr>
          <a:xfrm>
            <a:off x="4529329" y="4672751"/>
            <a:ext cx="2692659" cy="512888"/>
          </a:xfrm>
          <a:prstGeom prst="rect">
            <a:avLst/>
          </a:prstGeom>
          <a:noFill/>
        </p:spPr>
        <p:txBody>
          <a:bodyPr wrap="square" tIns="0" bIns="0" rtlCol="0" anchor="ctr">
            <a:normAutofit/>
          </a:bodyPr>
          <a:p>
            <a:r>
              <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rPr>
              <a:t>晕机旅客服务</a:t>
            </a:r>
            <a:endPar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11" name="文本框 10"/>
          <p:cNvSpPr txBox="1"/>
          <p:nvPr>
            <p:custDataLst>
              <p:tags r:id="rId11"/>
            </p:custDataLst>
          </p:nvPr>
        </p:nvSpPr>
        <p:spPr>
          <a:xfrm>
            <a:off x="3367961" y="2626247"/>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03.</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23" name="文本框 22"/>
          <p:cNvSpPr txBox="1"/>
          <p:nvPr>
            <p:custDataLst>
              <p:tags r:id="rId12"/>
            </p:custDataLst>
          </p:nvPr>
        </p:nvSpPr>
        <p:spPr>
          <a:xfrm>
            <a:off x="4529455" y="2708275"/>
            <a:ext cx="3030855" cy="513080"/>
          </a:xfrm>
          <a:prstGeom prst="rect">
            <a:avLst/>
          </a:prstGeom>
          <a:noFill/>
        </p:spPr>
        <p:txBody>
          <a:bodyPr wrap="square" tIns="0" bIns="0" rtlCol="0" anchor="ctr">
            <a:noAutofit/>
          </a:bodyPr>
          <a:p>
            <a:pPr algn="l">
              <a:spcBef>
                <a:spcPts val="0"/>
              </a:spcBef>
              <a:spcAft>
                <a:spcPts val="0"/>
              </a:spcAft>
              <a:buClrTx/>
              <a:buSzTx/>
              <a:buFontTx/>
            </a:pPr>
            <a:r>
              <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孕妇旅客及老年旅客</a:t>
            </a:r>
            <a:endPar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custDataLst>
              <p:tags r:id="rId13"/>
            </p:custDataLst>
          </p:nvPr>
        </p:nvSpPr>
        <p:spPr>
          <a:xfrm>
            <a:off x="3367961" y="3608416"/>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05.</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25" name="文本框 24"/>
          <p:cNvSpPr txBox="1"/>
          <p:nvPr>
            <p:custDataLst>
              <p:tags r:id="rId14"/>
            </p:custDataLst>
          </p:nvPr>
        </p:nvSpPr>
        <p:spPr>
          <a:xfrm>
            <a:off x="4529455" y="3690620"/>
            <a:ext cx="3030855" cy="513080"/>
          </a:xfrm>
          <a:prstGeom prst="rect">
            <a:avLst/>
          </a:prstGeom>
          <a:noFill/>
        </p:spPr>
        <p:txBody>
          <a:bodyPr wrap="square" tIns="0" bIns="0" rtlCol="0" anchor="ctr">
            <a:noAutofit/>
          </a:bodyPr>
          <a:p>
            <a:pPr algn="l">
              <a:spcBef>
                <a:spcPts val="0"/>
              </a:spcBef>
              <a:spcAft>
                <a:spcPts val="0"/>
              </a:spcAft>
              <a:buClrTx/>
              <a:buSzTx/>
              <a:buFontTx/>
            </a:pPr>
            <a:r>
              <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盲人旅客和聋哑旅客</a:t>
            </a:r>
            <a:endPar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custDataLst>
              <p:tags r:id="rId15"/>
            </p:custDataLst>
          </p:nvPr>
        </p:nvSpPr>
        <p:spPr>
          <a:xfrm>
            <a:off x="7560027" y="1636838"/>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02.</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16"/>
            </p:custDataLst>
          </p:nvPr>
        </p:nvSpPr>
        <p:spPr>
          <a:xfrm>
            <a:off x="8721394" y="1719004"/>
            <a:ext cx="2692659" cy="512888"/>
          </a:xfrm>
          <a:prstGeom prst="rect">
            <a:avLst/>
          </a:prstGeom>
          <a:noFill/>
        </p:spPr>
        <p:txBody>
          <a:bodyPr wrap="square" tIns="0" bIns="0" rtlCol="0" anchor="ctr">
            <a:normAutofit/>
          </a:bodyPr>
          <a:p>
            <a:pPr algn="l">
              <a:spcBef>
                <a:spcPts val="0"/>
              </a:spcBef>
              <a:spcAft>
                <a:spcPts val="0"/>
              </a:spcAft>
              <a:buClrTx/>
              <a:buSzTx/>
              <a:buFontTx/>
            </a:pPr>
            <a:r>
              <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带婴儿旅客</a:t>
            </a:r>
            <a:endPar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3" name="文本框 42"/>
          <p:cNvSpPr txBox="1"/>
          <p:nvPr>
            <p:custDataLst>
              <p:tags r:id="rId17"/>
            </p:custDataLst>
          </p:nvPr>
        </p:nvSpPr>
        <p:spPr>
          <a:xfrm>
            <a:off x="7560027" y="2619009"/>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04.</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31" name="文本框 30"/>
          <p:cNvSpPr txBox="1"/>
          <p:nvPr>
            <p:custDataLst>
              <p:tags r:id="rId18"/>
            </p:custDataLst>
          </p:nvPr>
        </p:nvSpPr>
        <p:spPr>
          <a:xfrm>
            <a:off x="8762034" y="2702443"/>
            <a:ext cx="2692659" cy="512888"/>
          </a:xfrm>
          <a:prstGeom prst="rect">
            <a:avLst/>
          </a:prstGeom>
          <a:noFill/>
        </p:spPr>
        <p:txBody>
          <a:bodyPr wrap="square" tIns="0" bIns="0" rtlCol="0" anchor="ctr">
            <a:normAutofit/>
          </a:bodyPr>
          <a:p>
            <a:r>
              <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rPr>
              <a:t>轮椅旅客</a:t>
            </a:r>
            <a:endPar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37" name="文本框 36"/>
          <p:cNvSpPr txBox="1"/>
          <p:nvPr>
            <p:custDataLst>
              <p:tags r:id="rId19"/>
            </p:custDataLst>
          </p:nvPr>
        </p:nvSpPr>
        <p:spPr>
          <a:xfrm>
            <a:off x="7560027" y="3603120"/>
            <a:ext cx="868077" cy="677218"/>
          </a:xfrm>
          <a:prstGeom prst="rect">
            <a:avLst/>
          </a:prstGeom>
          <a:noFill/>
        </p:spPr>
        <p:txBody>
          <a:bodyPr wrap="square" rtlCol="0">
            <a:normAutofit/>
          </a:bodyPr>
          <a:p>
            <a:r>
              <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rPr>
              <a:t>06.</a:t>
            </a:r>
            <a:endParaRPr lang="en-US" altLang="zh-CN" sz="3200" b="1" dirty="0">
              <a:solidFill>
                <a:schemeClr val="tx1"/>
              </a:solidFill>
              <a:uFillTx/>
              <a:latin typeface="Arial" panose="020B0604020202020204" pitchFamily="34" charset="0"/>
              <a:ea typeface="微软雅黑" panose="020B0503020204020204" charset="-122"/>
              <a:cs typeface="Arial" panose="020B0604020202020204" pitchFamily="34" charset="0"/>
            </a:endParaRPr>
          </a:p>
        </p:txBody>
      </p:sp>
      <p:sp>
        <p:nvSpPr>
          <p:cNvPr id="39" name="文本框 38"/>
          <p:cNvSpPr txBox="1"/>
          <p:nvPr>
            <p:custDataLst>
              <p:tags r:id="rId20"/>
            </p:custDataLst>
          </p:nvPr>
        </p:nvSpPr>
        <p:spPr>
          <a:xfrm>
            <a:off x="8721090" y="3685540"/>
            <a:ext cx="3359785" cy="513080"/>
          </a:xfrm>
          <a:prstGeom prst="rect">
            <a:avLst/>
          </a:prstGeom>
          <a:noFill/>
        </p:spPr>
        <p:txBody>
          <a:bodyPr wrap="square" tIns="0" bIns="0" rtlCol="0" anchor="ctr">
            <a:noAutofit/>
          </a:bodyPr>
          <a:p>
            <a:r>
              <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rPr>
              <a:t>重要旅客和犯罪嫌疑人</a:t>
            </a:r>
            <a:endParaRPr lang="zh-CN" altLang="en-US" sz="24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cxnSp>
        <p:nvCxnSpPr>
          <p:cNvPr id="48" name="直接连接符 47"/>
          <p:cNvCxnSpPr/>
          <p:nvPr>
            <p:custDataLst>
              <p:tags r:id="rId21"/>
            </p:custDataLst>
          </p:nvPr>
        </p:nvCxnSpPr>
        <p:spPr>
          <a:xfrm>
            <a:off x="3510184" y="1171482"/>
            <a:ext cx="6090540"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2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 特殊旅客服务</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特殊乘客是指需要给予特别礼遇的乘客；或由于乘客的健康及其他特别状况需要给予特殊照顾、特别关注的乘客；或在一定条件下才能运输的乘客。特殊乘客包括重要乘客、儿童、婴儿、孕妇、老年乘客、病残乘客、遣返及在押乘客、晕机乘客等。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客登机前，乘务长应先询问、了解特殊乘客的基本情况和特殊需求，了解病残乘客的病症及亲属或医护人员陪同情况等，与地面工作人员交接特殊乘客并在《特殊乘客服务通知单》上签字，为航班服务做好准备。</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9744" y="35433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特殊旅客服务</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4" name="Title 6"/>
          <p:cNvSpPr txBox="1"/>
          <p:nvPr>
            <p:custDataLst>
              <p:tags r:id="rId7"/>
            </p:custDataLst>
          </p:nvPr>
        </p:nvSpPr>
        <p:spPr>
          <a:xfrm>
            <a:off x="769620" y="1597660"/>
            <a:ext cx="10684510" cy="38188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乘务长应检查并保管相关特殊乘客的资料袋，主要包括：
（1）无人陪伴儿童的资料袋（机票、登机牌、户口簿／护照，接送人姓名、地址、电话，委托人的建议）、手提行李（区域乘务员保管）、交运行李牌。
（2）遣返乘客的资料袋（旅行证件及资料）等。</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956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954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sz="3555">
                <a:solidFill>
                  <a:schemeClr val="dk1">
                    <a:lumMod val="85000"/>
                    <a:lumOff val="15000"/>
                  </a:schemeClr>
                </a:solidFill>
              </a:rPr>
              <a:t> 无成人陪伴儿童</a:t>
            </a:r>
            <a:endParaRPr lang="zh-CN" altLang="en-US" sz="3555">
              <a:solidFill>
                <a:schemeClr val="dk1">
                  <a:lumMod val="85000"/>
                  <a:lumOff val="15000"/>
                </a:schemeClr>
              </a:solidFill>
            </a:endParaRPr>
          </a:p>
        </p:txBody>
      </p: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无成人陪伴儿童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含义</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184275" y="1795780"/>
            <a:ext cx="10177145" cy="39401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无成人陪伴儿童（UM），又称无人陪伴儿童或无陪儿童，指年龄满5(含)周岁但不满12（含）周岁，没有年满18（含）周岁且有民事行为能力的成年人陪伴乘机的儿童。</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19" descr="说明: IMG_256"/>
          <p:cNvPicPr>
            <a:picLocks noChangeAspect="1"/>
          </p:cNvPicPr>
          <p:nvPr>
            <p:custDataLst>
              <p:tags r:id="rId9"/>
            </p:custDataLst>
          </p:nvPr>
        </p:nvPicPr>
        <p:blipFill>
          <a:blip r:embed="rId10"/>
          <a:stretch>
            <a:fillRect/>
          </a:stretch>
        </p:blipFill>
        <p:spPr>
          <a:xfrm>
            <a:off x="8219123" y="205423"/>
            <a:ext cx="3414395" cy="2345055"/>
          </a:xfrm>
          <a:prstGeom prst="rect">
            <a:avLst/>
          </a:prstGeom>
          <a:noFill/>
          <a:ln w="9525">
            <a:noFill/>
          </a:ln>
        </p:spPr>
      </p:pic>
    </p:spTree>
    <p:custDataLst>
      <p:tags r:id="rId11"/>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无成人陪伴儿童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运输条件</a:t>
            </a:r>
            <a:endPar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654050" y="1536700"/>
            <a:ext cx="10800080"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（1）不满5周岁的儿童单独乘机，航空公司不予承运。
（2）可以在不备降或预计非天气原因改程或直飞目的地的航班上独自旅行。
（3）无成人陪伴儿童乘机申请一般需提前至少48小时提出，否则航空公司有权拒绝受理。对于乘坐国际航班或地区航线的无成人陪伴儿童，航空公司可能会收取一定的服务费用。
（4）无成人陪伴儿童上机前必须全程有工作人员陪同，且必须佩戴装有在到达站机场指定接儿童的成人姓名、地址的相关交接单据和有效证件的资料袋,且资料袋上必须有清晰的"UM”标志。
（5）无成人陪伴儿童不可安排在出口座位处。
（6）无陪儿童按正常票价的50%购票。</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无成人陪伴儿童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9740" y="1778635"/>
            <a:ext cx="11277600" cy="43249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（1）无成人陪伴儿童有优先登机权。
（2）乘务长须查看无成人陪伴儿童的资料袋，资料袋中应有乘机所需的文件和证件，例如客票、收费单、身份证件等；客舱乘务员应重点确认以下信息：接送人姓名、地址、电话、家长特殊要求及有无随身携带行李。
（3）无成人陪伴儿童乘坐的航班是在中途做短暂经停的航班，可不下飞机，并由当班指定的乘务员在飞机上照料无成人陪伴儿童。
（4）如果停留时间很长、航班延误或者取消等特殊情况时,乘务长应和地面服务人员联系,必要时将无成人陪伴儿童和相关资料移交给地面工作人员。
（5）无陪儿童入座后，由责任区域客舱乘务员负责照料,并用小旅客能理解的语言介绍安全带、呼唤铃、阅读灯的使用方法以及最近洗手间的位置(但要防止触碰飞机上的应急设备以及会危害或者影响飞行安全的设备),详尽告诉小旅客远离厨房且勿在客舱内随意奔跑。</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无成人陪伴儿童</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725170" y="1919605"/>
            <a:ext cx="10327005"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（6）服务时,可称呼小旅客的乳名,仔细观察他们的面部表情,给予亲切的问候;根据年龄和性格特点,提供机上玩具、儿童读物。
（7）及时了解无成人陪伴儿童的冷暖,并为其增减衣物;饮食上尽量根据交接单上填写的儿童生活习惯以满足小旅客的个性需求。用餐食时可帮助小旅客将食物分成小份,就餐时尽可能使用勺,不要使用刀叉等尖利餐具。提供饮料时以果汁等冷饮为主,如果需要提供热饮,建议不要太烫,冷热饮均以半杯为宜。
（8）乘务员要根据当地的温度为无成人陪伴儿童穿好适时的衣服,并帮助整理行李,如是国际航班,还要帮助填写好入境单和海关申报单。
（9）随时掌握无成人陪伴儿童的空中生活情况,及时填写空中个人生活记录。如遇到小旅客身体不适,要给予母亲般的照顾,必要时可抱起孩子给他(她)温暖和关心,消除恐惧。</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（10）下机时,乘务长应和地面人员做好资料交接,并如实反映无成人陪伴儿童的空中生活情况。</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31160" y="2682875"/>
            <a:ext cx="1254760" cy="1750060"/>
          </a:xfrm>
          <a:prstGeom prst="rect">
            <a:avLst/>
          </a:prstGeom>
          <a:noFill/>
        </p:spPr>
        <p:txBody>
          <a:bodyPr wrap="square" rtlCol="0">
            <a:normAutofit fontScale="70000"/>
          </a:bodyPr>
          <a:lstStyle/>
          <a:p>
            <a:pPr marR="0" algn="ctr" defTabSz="914400" fontAlgn="auto">
              <a:spcBef>
                <a:spcPts val="0"/>
              </a:spcBef>
              <a:spcAft>
                <a:spcPts val="0"/>
              </a:spcAft>
              <a:buClrTx/>
              <a:buSzTx/>
              <a:buFontTx/>
            </a:pPr>
            <a:r>
              <a:rPr lang="en-US" altLang="zh-CN" sz="9400"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9400"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a:p>
            <a:pPr marR="0" algn="ctr" defTabSz="914400" fontAlgn="auto">
              <a:spcBef>
                <a:spcPts val="0"/>
              </a:spcBef>
              <a:spcAft>
                <a:spcPts val="0"/>
              </a:spcAft>
              <a:buClrTx/>
              <a:buSzTx/>
              <a:buFontTx/>
            </a:pPr>
            <a:r>
              <a:rPr lang="en-US" altLang="zh-CN" sz="4000"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TWO</a:t>
            </a:r>
            <a:endParaRPr lang="en-US" altLang="zh-CN" sz="4000"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2"/>
            </p:custDataLst>
          </p:nvPr>
        </p:nvSpPr>
        <p:spPr/>
        <p:txBody>
          <a:bodyPr>
            <a:normAutofit/>
          </a:bodyPr>
          <a:lstStyle/>
          <a:p>
            <a:r>
              <a:rPr lang="zh-CN" altLang="en-US" sz="3555">
                <a:solidFill>
                  <a:schemeClr val="dk1">
                    <a:lumMod val="85000"/>
                    <a:lumOff val="15000"/>
                  </a:schemeClr>
                </a:solidFill>
              </a:rPr>
              <a:t> 带婴儿旅客</a:t>
            </a:r>
            <a:endParaRPr lang="zh-CN" altLang="en-US" sz="3555">
              <a:solidFill>
                <a:schemeClr val="dk1">
                  <a:lumMod val="85000"/>
                  <a:lumOff val="15000"/>
                </a:schemeClr>
              </a:solidFill>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带婴儿旅客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运输条件和载运限制</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2" name="圆角矩形 24"/>
          <p:cNvSpPr/>
          <p:nvPr>
            <p:custDataLst>
              <p:tags r:id="rId8"/>
            </p:custDataLst>
          </p:nvPr>
        </p:nvSpPr>
        <p:spPr>
          <a:xfrm>
            <a:off x="269240" y="2270760"/>
            <a:ext cx="1875790" cy="4108450"/>
          </a:xfrm>
          <a:prstGeom prst="roundRect">
            <a:avLst/>
          </a:prstGeom>
          <a:solidFill>
            <a:schemeClr val="accent1"/>
          </a:solidFill>
          <a:ln>
            <a:noFill/>
          </a:ln>
          <a:effectLst>
            <a:outerShdw blurRad="292100" dist="114300" dir="9000000" sx="102000" sy="102000" algn="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文本框 32"/>
          <p:cNvSpPr txBox="1"/>
          <p:nvPr>
            <p:custDataLst>
              <p:tags r:id="rId9"/>
            </p:custDataLst>
          </p:nvPr>
        </p:nvSpPr>
        <p:spPr>
          <a:xfrm>
            <a:off x="424180" y="2693670"/>
            <a:ext cx="1598930" cy="2446655"/>
          </a:xfrm>
          <a:prstGeom prst="rect">
            <a:avLst/>
          </a:prstGeom>
          <a:noFill/>
        </p:spPr>
        <p:txBody>
          <a:bodyPr wrap="square" rtlCol="0" anchor="t" anchorCtr="0">
            <a:noAutofit/>
          </a:bodyPr>
          <a:p>
            <a:pPr>
              <a:lnSpc>
                <a:spcPct val="150000"/>
              </a:lnSpc>
              <a:spcBef>
                <a:spcPts val="0"/>
              </a:spcBef>
              <a:spcAft>
                <a:spcPts val="0"/>
              </a:spcAft>
            </a:pPr>
            <a:r>
              <a:rPr lang="zh-CN" altLang="en-US">
                <a:solidFill>
                  <a:schemeClr val="lt1"/>
                </a:solidFill>
                <a:uFillTx/>
                <a:latin typeface="微软雅黑" panose="020B0503020204020204" charset="-122"/>
                <a:ea typeface="微软雅黑" panose="020B0503020204020204" charset="-122"/>
                <a:cs typeface="微软雅黑" panose="020B0503020204020204" charset="-122"/>
              </a:rPr>
              <a:t>（1）出生不足14天的婴儿和出生不足90天的早产婴儿，航空公司有权不予承运；</a:t>
            </a:r>
            <a:endParaRPr lang="zh-CN" altLang="en-US">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35" name="圆角矩形 59"/>
          <p:cNvSpPr/>
          <p:nvPr>
            <p:custDataLst>
              <p:tags r:id="rId10"/>
            </p:custDataLst>
          </p:nvPr>
        </p:nvSpPr>
        <p:spPr>
          <a:xfrm>
            <a:off x="2234565" y="2270760"/>
            <a:ext cx="1795780" cy="4108450"/>
          </a:xfrm>
          <a:prstGeom prst="roundRect">
            <a:avLst/>
          </a:prstGeom>
          <a:solidFill>
            <a:schemeClr val="dk1">
              <a:lumMod val="75000"/>
              <a:lumOff val="25000"/>
            </a:schemeClr>
          </a:solidFill>
          <a:ln>
            <a:noFill/>
          </a:ln>
          <a:effectLst>
            <a:outerShdw blurRad="292100" dist="114300" dir="9000000" sx="102000" sy="102000" algn="l"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文本框 35"/>
          <p:cNvSpPr txBox="1"/>
          <p:nvPr>
            <p:custDataLst>
              <p:tags r:id="rId11"/>
            </p:custDataLst>
          </p:nvPr>
        </p:nvSpPr>
        <p:spPr>
          <a:xfrm>
            <a:off x="2310765" y="2693670"/>
            <a:ext cx="1685290" cy="2364740"/>
          </a:xfrm>
          <a:prstGeom prst="rect">
            <a:avLst/>
          </a:prstGeom>
          <a:noFill/>
        </p:spPr>
        <p:txBody>
          <a:bodyPr wrap="square" rtlCol="0" anchor="t" anchorCtr="0">
            <a:noAutofit/>
          </a:bodyPr>
          <a:p>
            <a:pPr>
              <a:lnSpc>
                <a:spcPct val="150000"/>
              </a:lnSpc>
              <a:spcBef>
                <a:spcPts val="0"/>
              </a:spcBef>
              <a:spcAft>
                <a:spcPts val="0"/>
              </a:spcAft>
            </a:pPr>
            <a:r>
              <a:rPr lang="zh-CN" altLang="en-US" dirty="0">
                <a:solidFill>
                  <a:schemeClr val="lt1"/>
                </a:solidFill>
                <a:uFillTx/>
                <a:latin typeface="微软雅黑" panose="020B0503020204020204" charset="-122"/>
                <a:ea typeface="微软雅黑" panose="020B0503020204020204" charset="-122"/>
                <a:cs typeface="微软雅黑" panose="020B0503020204020204" charset="-122"/>
              </a:rPr>
              <a:t>（2）婴儿应由年满18周岁以上成人陪伴方可；</a:t>
            </a:r>
            <a:endParaRPr lang="zh-CN" altLang="en-US"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37" name="圆角矩形 62"/>
          <p:cNvSpPr/>
          <p:nvPr>
            <p:custDataLst>
              <p:tags r:id="rId12"/>
            </p:custDataLst>
          </p:nvPr>
        </p:nvSpPr>
        <p:spPr>
          <a:xfrm>
            <a:off x="4207510" y="2270760"/>
            <a:ext cx="1824990" cy="4108450"/>
          </a:xfrm>
          <a:prstGeom prst="roundRect">
            <a:avLst/>
          </a:prstGeom>
          <a:solidFill>
            <a:schemeClr val="accent1"/>
          </a:solidFill>
          <a:ln>
            <a:noFill/>
          </a:ln>
          <a:effectLst>
            <a:outerShdw blurRad="292100" dist="114300" dir="9000000" sx="102000" sy="102000" algn="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8" name="文本框 37"/>
          <p:cNvSpPr txBox="1"/>
          <p:nvPr>
            <p:custDataLst>
              <p:tags r:id="rId13"/>
            </p:custDataLst>
          </p:nvPr>
        </p:nvSpPr>
        <p:spPr>
          <a:xfrm>
            <a:off x="4283710" y="2612390"/>
            <a:ext cx="1683385" cy="2446655"/>
          </a:xfrm>
          <a:prstGeom prst="rect">
            <a:avLst/>
          </a:prstGeom>
          <a:noFill/>
        </p:spPr>
        <p:txBody>
          <a:bodyPr wrap="square" rtlCol="0" anchor="t" anchorCtr="0">
            <a:noAutofit/>
          </a:bodyPr>
          <a:p>
            <a:pPr>
              <a:lnSpc>
                <a:spcPct val="150000"/>
              </a:lnSpc>
              <a:spcBef>
                <a:spcPts val="0"/>
              </a:spcBef>
              <a:spcAft>
                <a:spcPts val="0"/>
              </a:spcAft>
            </a:pPr>
            <a:r>
              <a:rPr lang="zh-CN" altLang="en-US">
                <a:solidFill>
                  <a:schemeClr val="lt1"/>
                </a:solidFill>
                <a:uFillTx/>
                <a:latin typeface="微软雅黑" panose="020B0503020204020204" charset="-122"/>
                <a:ea typeface="微软雅黑" panose="020B0503020204020204" charset="-122"/>
                <a:cs typeface="微软雅黑" panose="020B0503020204020204" charset="-122"/>
              </a:rPr>
              <a:t>（3）同一侧相连的3个座位上不得同时有2名不占座婴儿；</a:t>
            </a:r>
            <a:endParaRPr lang="zh-CN" altLang="en-US">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39" name="圆角矩形 65"/>
          <p:cNvSpPr/>
          <p:nvPr>
            <p:custDataLst>
              <p:tags r:id="rId14"/>
            </p:custDataLst>
          </p:nvPr>
        </p:nvSpPr>
        <p:spPr>
          <a:xfrm>
            <a:off x="6188075" y="2270760"/>
            <a:ext cx="1920875" cy="4107815"/>
          </a:xfrm>
          <a:prstGeom prst="roundRect">
            <a:avLst/>
          </a:prstGeom>
          <a:solidFill>
            <a:schemeClr val="dk1">
              <a:lumMod val="75000"/>
              <a:lumOff val="25000"/>
            </a:schemeClr>
          </a:solidFill>
          <a:ln>
            <a:noFill/>
          </a:ln>
          <a:effectLst>
            <a:outerShdw blurRad="292100" dist="114300" dir="9000000" sx="102000" sy="102000" algn="l"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0" name="文本框 39"/>
          <p:cNvSpPr txBox="1"/>
          <p:nvPr>
            <p:custDataLst>
              <p:tags r:id="rId15"/>
            </p:custDataLst>
          </p:nvPr>
        </p:nvSpPr>
        <p:spPr>
          <a:xfrm>
            <a:off x="6333229" y="2612698"/>
            <a:ext cx="1486098" cy="2184193"/>
          </a:xfrm>
          <a:prstGeom prst="rect">
            <a:avLst/>
          </a:prstGeom>
          <a:noFill/>
        </p:spPr>
        <p:txBody>
          <a:bodyPr wrap="square" rtlCol="0" anchor="t" anchorCtr="0">
            <a:noAutofit/>
          </a:bodyPr>
          <a:p>
            <a:pPr>
              <a:lnSpc>
                <a:spcPct val="150000"/>
              </a:lnSpc>
              <a:spcBef>
                <a:spcPts val="0"/>
              </a:spcBef>
              <a:spcAft>
                <a:spcPts val="0"/>
              </a:spcAft>
            </a:pPr>
            <a:r>
              <a:rPr lang="zh-CN" altLang="en-US">
                <a:solidFill>
                  <a:schemeClr val="lt1"/>
                </a:solidFill>
                <a:uFillTx/>
                <a:latin typeface="微软雅黑" panose="020B0503020204020204" charset="-122"/>
                <a:ea typeface="微软雅黑" panose="020B0503020204020204" charset="-122"/>
                <a:cs typeface="微软雅黑" panose="020B0503020204020204" charset="-122"/>
              </a:rPr>
              <a:t>（4）不满2周岁的婴儿按照正常票价的10%购票的，不提供座位；</a:t>
            </a:r>
            <a:endParaRPr lang="zh-CN" altLang="en-US">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41" name="圆角矩形 68"/>
          <p:cNvSpPr/>
          <p:nvPr>
            <p:custDataLst>
              <p:tags r:id="rId16"/>
            </p:custDataLst>
          </p:nvPr>
        </p:nvSpPr>
        <p:spPr>
          <a:xfrm>
            <a:off x="8153400" y="2270760"/>
            <a:ext cx="1917065" cy="4107815"/>
          </a:xfrm>
          <a:prstGeom prst="roundRect">
            <a:avLst/>
          </a:prstGeom>
          <a:solidFill>
            <a:schemeClr val="accent1"/>
          </a:solidFill>
          <a:ln>
            <a:noFill/>
          </a:ln>
          <a:effectLst>
            <a:outerShdw blurRad="292100" dist="114300" dir="9000000" sx="102000" sy="102000" algn="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2" name="文本框 41"/>
          <p:cNvSpPr txBox="1"/>
          <p:nvPr>
            <p:custDataLst>
              <p:tags r:id="rId17"/>
            </p:custDataLst>
          </p:nvPr>
        </p:nvSpPr>
        <p:spPr>
          <a:xfrm>
            <a:off x="8329930" y="2693670"/>
            <a:ext cx="1672590" cy="2184400"/>
          </a:xfrm>
          <a:prstGeom prst="rect">
            <a:avLst/>
          </a:prstGeom>
          <a:noFill/>
        </p:spPr>
        <p:txBody>
          <a:bodyPr wrap="square" rtlCol="0" anchor="t" anchorCtr="0">
            <a:noAutofit/>
          </a:bodyPr>
          <a:p>
            <a:pPr>
              <a:lnSpc>
                <a:spcPct val="150000"/>
              </a:lnSpc>
              <a:spcBef>
                <a:spcPts val="0"/>
              </a:spcBef>
              <a:spcAft>
                <a:spcPts val="0"/>
              </a:spcAft>
            </a:pPr>
            <a:r>
              <a:rPr lang="zh-CN" altLang="en-US">
                <a:solidFill>
                  <a:schemeClr val="lt1"/>
                </a:solidFill>
                <a:uFillTx/>
                <a:latin typeface="微软雅黑" panose="020B0503020204020204" charset="-122"/>
                <a:ea typeface="微软雅黑" panose="020B0503020204020204" charset="-122"/>
                <a:cs typeface="微软雅黑" panose="020B0503020204020204" charset="-122"/>
              </a:rPr>
              <a:t>（5）超过2岁的幼儿应按照正常票价的50%购票，其中燃油费减半，机场建设费免收，并单独占座位；</a:t>
            </a:r>
            <a:endParaRPr lang="zh-CN" altLang="en-US">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43" name="圆角矩形 71"/>
          <p:cNvSpPr/>
          <p:nvPr>
            <p:custDataLst>
              <p:tags r:id="rId18"/>
            </p:custDataLst>
          </p:nvPr>
        </p:nvSpPr>
        <p:spPr>
          <a:xfrm>
            <a:off x="10126345" y="2270760"/>
            <a:ext cx="1852295" cy="4108450"/>
          </a:xfrm>
          <a:prstGeom prst="roundRect">
            <a:avLst/>
          </a:prstGeom>
          <a:solidFill>
            <a:schemeClr val="dk1">
              <a:lumMod val="75000"/>
              <a:lumOff val="25000"/>
            </a:schemeClr>
          </a:solidFill>
          <a:ln>
            <a:noFill/>
          </a:ln>
          <a:effectLst>
            <a:outerShdw blurRad="292100" dist="114300" dir="9000000" sx="102000" sy="102000" algn="l"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4" name="文本框 43"/>
          <p:cNvSpPr txBox="1"/>
          <p:nvPr>
            <p:custDataLst>
              <p:tags r:id="rId19"/>
            </p:custDataLst>
          </p:nvPr>
        </p:nvSpPr>
        <p:spPr>
          <a:xfrm>
            <a:off x="10300916" y="2761288"/>
            <a:ext cx="1486098" cy="2184193"/>
          </a:xfrm>
          <a:prstGeom prst="rect">
            <a:avLst/>
          </a:prstGeom>
          <a:noFill/>
        </p:spPr>
        <p:txBody>
          <a:bodyPr wrap="square" rtlCol="0" anchor="t" anchorCtr="0">
            <a:normAutofit/>
          </a:bodyPr>
          <a:p>
            <a:pPr>
              <a:lnSpc>
                <a:spcPct val="150000"/>
              </a:lnSpc>
              <a:spcBef>
                <a:spcPts val="0"/>
              </a:spcBef>
              <a:spcAft>
                <a:spcPts val="0"/>
              </a:spcAft>
            </a:pPr>
            <a:r>
              <a:rPr lang="zh-CN" altLang="en-US">
                <a:solidFill>
                  <a:schemeClr val="lt1"/>
                </a:solidFill>
                <a:uFillTx/>
                <a:latin typeface="微软雅黑" panose="020B0503020204020204" charset="-122"/>
                <a:ea typeface="微软雅黑" panose="020B0503020204020204" charset="-122"/>
                <a:cs typeface="微软雅黑" panose="020B0503020204020204" charset="-122"/>
              </a:rPr>
              <a:t>（6）婴儿无免费行李额。</a:t>
            </a:r>
            <a:endParaRPr lang="zh-CN" altLang="en-US">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45" name="椭圆 44"/>
          <p:cNvSpPr/>
          <p:nvPr>
            <p:custDataLst>
              <p:tags r:id="rId20"/>
            </p:custDataLst>
          </p:nvPr>
        </p:nvSpPr>
        <p:spPr>
          <a:xfrm>
            <a:off x="1725060"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6" name="椭圆 45"/>
          <p:cNvSpPr/>
          <p:nvPr>
            <p:custDataLst>
              <p:tags r:id="rId21"/>
            </p:custDataLst>
          </p:nvPr>
        </p:nvSpPr>
        <p:spPr>
          <a:xfrm>
            <a:off x="3675326"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7" name="椭圆 46"/>
          <p:cNvSpPr/>
          <p:nvPr>
            <p:custDataLst>
              <p:tags r:id="rId22"/>
            </p:custDataLst>
          </p:nvPr>
        </p:nvSpPr>
        <p:spPr>
          <a:xfrm>
            <a:off x="5646462"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8" name="椭圆 47"/>
          <p:cNvSpPr/>
          <p:nvPr>
            <p:custDataLst>
              <p:tags r:id="rId23"/>
            </p:custDataLst>
          </p:nvPr>
        </p:nvSpPr>
        <p:spPr>
          <a:xfrm>
            <a:off x="7610641"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9" name="椭圆 48"/>
          <p:cNvSpPr/>
          <p:nvPr>
            <p:custDataLst>
              <p:tags r:id="rId24"/>
            </p:custDataLst>
          </p:nvPr>
        </p:nvSpPr>
        <p:spPr>
          <a:xfrm>
            <a:off x="9567864"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0" name="椭圆 49"/>
          <p:cNvSpPr/>
          <p:nvPr>
            <p:custDataLst>
              <p:tags r:id="rId25"/>
            </p:custDataLst>
          </p:nvPr>
        </p:nvSpPr>
        <p:spPr>
          <a:xfrm>
            <a:off x="11546589" y="2436103"/>
            <a:ext cx="176435" cy="176435"/>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26"/>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10578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90561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 迎客工作</a:t>
            </a:r>
            <a:endParaRPr lang="zh-CN" altLang="en-US">
              <a:solidFill>
                <a:schemeClr val="dk1">
                  <a:lumMod val="85000"/>
                  <a:lumOff val="15000"/>
                </a:schemeClr>
              </a:solidFill>
            </a:endParaRPr>
          </a:p>
        </p:txBody>
      </p:sp>
    </p:spTree>
    <p:custDataLst>
      <p:tags r:id="rId4"/>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userDrawn="1">
            <p:custDataLst>
              <p:tags r:id="rId1"/>
            </p:custDataLst>
          </p:nvPr>
        </p:nvGrpSpPr>
        <p:grpSpPr>
          <a:xfrm>
            <a:off x="10638971" y="5416757"/>
            <a:ext cx="1553029" cy="1432837"/>
            <a:chOff x="10898414" y="5656121"/>
            <a:chExt cx="1293586" cy="1193473"/>
          </a:xfrm>
        </p:grpSpPr>
        <p:sp>
          <p:nvSpPr>
            <p:cNvPr id="29"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0"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1"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带婴儿旅客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5" name="Rounded Rectangle 1"/>
          <p:cNvSpPr/>
          <p:nvPr>
            <p:custDataLst>
              <p:tags r:id="rId8"/>
            </p:custDataLst>
          </p:nvPr>
        </p:nvSpPr>
        <p:spPr>
          <a:xfrm>
            <a:off x="874389" y="1831292"/>
            <a:ext cx="563308" cy="56330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6" name="TextBox 21"/>
          <p:cNvSpPr txBox="1"/>
          <p:nvPr>
            <p:custDataLst>
              <p:tags r:id="rId9"/>
            </p:custDataLst>
          </p:nvPr>
        </p:nvSpPr>
        <p:spPr>
          <a:xfrm>
            <a:off x="1687307" y="1745615"/>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责任区域乘务员，协助抱婴儿的旅客提拿摆放随身行李，将婴儿旅途中需要的物品（如奶瓶，尿片）放在便于取拿的地方；</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7"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0"/>
            </p:custDataLst>
          </p:nvPr>
        </p:nvSpPr>
        <p:spPr>
          <a:xfrm>
            <a:off x="874389" y="1881214"/>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1</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4" name="Rounded Rectangle 1"/>
          <p:cNvSpPr/>
          <p:nvPr>
            <p:custDataLst>
              <p:tags r:id="rId11"/>
            </p:custDataLst>
          </p:nvPr>
        </p:nvSpPr>
        <p:spPr>
          <a:xfrm>
            <a:off x="6199556" y="1831292"/>
            <a:ext cx="563308" cy="56330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8" name="TextBox 21"/>
          <p:cNvSpPr txBox="1"/>
          <p:nvPr>
            <p:custDataLst>
              <p:tags r:id="rId12"/>
            </p:custDataLst>
          </p:nvPr>
        </p:nvSpPr>
        <p:spPr>
          <a:xfrm>
            <a:off x="7023269" y="1745615"/>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帮助怀抱婴儿的旅客系好安全带，并告知旅客，不要将婴儿系在安全带内，如旅客提出需要婴儿安全带，可为其提供；</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9"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3"/>
            </p:custDataLst>
          </p:nvPr>
        </p:nvSpPr>
        <p:spPr>
          <a:xfrm>
            <a:off x="6199556" y="1881214"/>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2</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10" name="Rounded Rectangle 1"/>
          <p:cNvSpPr/>
          <p:nvPr>
            <p:custDataLst>
              <p:tags r:id="rId14"/>
            </p:custDataLst>
          </p:nvPr>
        </p:nvSpPr>
        <p:spPr>
          <a:xfrm>
            <a:off x="874389" y="3205495"/>
            <a:ext cx="563308" cy="56330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2" name="TextBox 21"/>
          <p:cNvSpPr txBox="1"/>
          <p:nvPr>
            <p:custDataLst>
              <p:tags r:id="rId15"/>
            </p:custDataLst>
          </p:nvPr>
        </p:nvSpPr>
        <p:spPr>
          <a:xfrm>
            <a:off x="1687307" y="3119818"/>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向该旅客介绍机上服务设备，特别是呼唤铃、通风口、有婴儿护理板的盥洗室的位置和使用方法；</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3"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6"/>
            </p:custDataLst>
          </p:nvPr>
        </p:nvSpPr>
        <p:spPr>
          <a:xfrm>
            <a:off x="874389" y="3255417"/>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3</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14" name="Rounded Rectangle 1"/>
          <p:cNvSpPr/>
          <p:nvPr>
            <p:custDataLst>
              <p:tags r:id="rId17"/>
            </p:custDataLst>
          </p:nvPr>
        </p:nvSpPr>
        <p:spPr>
          <a:xfrm>
            <a:off x="6199556" y="3205495"/>
            <a:ext cx="563308" cy="56330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5" name="TextBox 21"/>
          <p:cNvSpPr txBox="1"/>
          <p:nvPr>
            <p:custDataLst>
              <p:tags r:id="rId18"/>
            </p:custDataLst>
          </p:nvPr>
        </p:nvSpPr>
        <p:spPr>
          <a:xfrm>
            <a:off x="7012474" y="3119818"/>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主动询问是否需要毛毯，根据怀抱婴儿旅客需求提供；</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6"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9"/>
            </p:custDataLst>
          </p:nvPr>
        </p:nvSpPr>
        <p:spPr>
          <a:xfrm>
            <a:off x="6199556" y="3255417"/>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4</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17" name="Rounded Rectangle 1"/>
          <p:cNvSpPr/>
          <p:nvPr>
            <p:custDataLst>
              <p:tags r:id="rId20"/>
            </p:custDataLst>
          </p:nvPr>
        </p:nvSpPr>
        <p:spPr>
          <a:xfrm>
            <a:off x="874389" y="4579697"/>
            <a:ext cx="563308" cy="563308"/>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18" name="TextBox 21"/>
          <p:cNvSpPr txBox="1"/>
          <p:nvPr>
            <p:custDataLst>
              <p:tags r:id="rId21"/>
            </p:custDataLst>
          </p:nvPr>
        </p:nvSpPr>
        <p:spPr>
          <a:xfrm>
            <a:off x="1687307" y="4494020"/>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主动询问旅客是否需要帮助其冲洗奶瓶，根据旅客要求冲调奶粉或提供热水；</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9"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2"/>
            </p:custDataLst>
          </p:nvPr>
        </p:nvSpPr>
        <p:spPr>
          <a:xfrm>
            <a:off x="874389" y="4629619"/>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5</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20" name="Rounded Rectangle 1"/>
          <p:cNvSpPr/>
          <p:nvPr>
            <p:custDataLst>
              <p:tags r:id="rId23"/>
            </p:custDataLst>
          </p:nvPr>
        </p:nvSpPr>
        <p:spPr>
          <a:xfrm>
            <a:off x="6199556" y="4579697"/>
            <a:ext cx="563308" cy="563308"/>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21" name="TextBox 21"/>
          <p:cNvSpPr txBox="1"/>
          <p:nvPr>
            <p:custDataLst>
              <p:tags r:id="rId24"/>
            </p:custDataLst>
          </p:nvPr>
        </p:nvSpPr>
        <p:spPr>
          <a:xfrm>
            <a:off x="7012474" y="4494020"/>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调整好通风口，避免通风口直接对准婴儿；</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2"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5"/>
            </p:custDataLst>
          </p:nvPr>
        </p:nvSpPr>
        <p:spPr>
          <a:xfrm>
            <a:off x="6199556" y="4629619"/>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6</a:t>
            </a:r>
            <a:endParaRPr lang="en-US" sz="1780" spc="300" dirty="0">
              <a:solidFill>
                <a:schemeClr val="lt1"/>
              </a:solidFill>
              <a:latin typeface="微软雅黑" panose="020B0503020204020204" charset="-122"/>
              <a:ea typeface="微软雅黑" panose="020B0503020204020204" charset="-122"/>
              <a:cs typeface="Montserrat Black"/>
            </a:endParaRPr>
          </a:p>
        </p:txBody>
      </p:sp>
      <p:sp>
        <p:nvSpPr>
          <p:cNvPr id="23" name="Rounded Rectangle 1"/>
          <p:cNvSpPr/>
          <p:nvPr>
            <p:custDataLst>
              <p:tags r:id="rId26"/>
            </p:custDataLst>
          </p:nvPr>
        </p:nvSpPr>
        <p:spPr>
          <a:xfrm>
            <a:off x="874389" y="5953900"/>
            <a:ext cx="563308" cy="56330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r-TR" sz="1600">
              <a:solidFill>
                <a:prstClr val="white"/>
              </a:solidFill>
              <a:latin typeface="微软雅黑" panose="020B0503020204020204" charset="-122"/>
              <a:ea typeface="微软雅黑" panose="020B0503020204020204" charset="-122"/>
              <a:cs typeface="Open Sans" panose="020B0606030504020204" pitchFamily="34" charset="0"/>
            </a:endParaRPr>
          </a:p>
        </p:txBody>
      </p:sp>
      <p:sp>
        <p:nvSpPr>
          <p:cNvPr id="24" name="TextBox 21"/>
          <p:cNvSpPr txBox="1"/>
          <p:nvPr>
            <p:custDataLst>
              <p:tags r:id="rId27"/>
            </p:custDataLst>
          </p:nvPr>
        </p:nvSpPr>
        <p:spPr>
          <a:xfrm>
            <a:off x="1687307" y="5868223"/>
            <a:ext cx="4051773" cy="777837"/>
          </a:xfrm>
          <a:prstGeom prst="rect">
            <a:avLst/>
          </a:prstGeom>
          <a:noFill/>
        </p:spPr>
        <p:txBody>
          <a:bodyPr wrap="square" rtlCol="0" anchor="ctr">
            <a:no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下机前根据旅客需要，帮助旅客整理随身携带的物品，并协助其提拿行李。</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5"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8"/>
            </p:custDataLst>
          </p:nvPr>
        </p:nvSpPr>
        <p:spPr>
          <a:xfrm>
            <a:off x="874389" y="6003822"/>
            <a:ext cx="535649" cy="464140"/>
          </a:xfrm>
          <a:prstGeom prst="rect">
            <a:avLst/>
          </a:prstGeom>
          <a:noFill/>
        </p:spPr>
        <p:txBody>
          <a:bodyPr wrap="square" rtlCol="0" anchor="ctr">
            <a:normAutofit/>
          </a:bodyPr>
          <a:p>
            <a:pPr algn="ctr"/>
            <a:r>
              <a:rPr lang="en-US" sz="1780" spc="300" dirty="0">
                <a:solidFill>
                  <a:schemeClr val="lt1"/>
                </a:solidFill>
                <a:latin typeface="微软雅黑" panose="020B0503020204020204" charset="-122"/>
                <a:ea typeface="微软雅黑" panose="020B0503020204020204" charset="-122"/>
                <a:cs typeface="Montserrat Black"/>
              </a:rPr>
              <a:t>7</a:t>
            </a:r>
            <a:endParaRPr lang="en-US" sz="1780" spc="300" dirty="0">
              <a:solidFill>
                <a:schemeClr val="lt1"/>
              </a:solidFill>
              <a:latin typeface="微软雅黑" panose="020B0503020204020204" charset="-122"/>
              <a:ea typeface="微软雅黑" panose="020B0503020204020204" charset="-122"/>
              <a:cs typeface="Montserrat Black"/>
            </a:endParaRPr>
          </a:p>
        </p:txBody>
      </p:sp>
    </p:spTree>
    <p:custDataLst>
      <p:tags r:id="rId29"/>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956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03</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753360" y="3609975"/>
            <a:ext cx="1929765" cy="387985"/>
          </a:xfrm>
          <a:prstGeom prst="rect">
            <a:avLst/>
          </a:prstGeom>
          <a:noFill/>
        </p:spPr>
        <p:txBody>
          <a:bodyPr wrap="square" rtlCol="0"/>
          <a:lstStyle/>
          <a:p>
            <a:pPr marR="0" algn="ctr" defTabSz="914400" fontAlgn="auto">
              <a:lnSpc>
                <a:spcPct val="150000"/>
              </a:lnSpc>
              <a:spcBef>
                <a:spcPts val="0"/>
              </a:spcBef>
              <a:spcAft>
                <a:spcPts val="0"/>
              </a:spcAft>
              <a:buClrTx/>
              <a:buSzTx/>
              <a:buFontTx/>
            </a:pPr>
            <a:r>
              <a:rPr kumimoji="0" lang="en-US" altLang="id-ID" sz="10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THREE</a:t>
            </a:r>
            <a:endParaRPr kumimoji="0" lang="en-US" altLang="id-ID" sz="10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sz="3555">
                <a:solidFill>
                  <a:schemeClr val="dk1">
                    <a:lumMod val="85000"/>
                    <a:lumOff val="15000"/>
                  </a:schemeClr>
                </a:solidFill>
              </a:rPr>
              <a:t> 孕妇旅客与老年旅客</a:t>
            </a:r>
            <a:endParaRPr lang="en-US" altLang="zh-CN" sz="3555">
              <a:solidFill>
                <a:schemeClr val="dk1">
                  <a:lumMod val="85000"/>
                  <a:lumOff val="15000"/>
                </a:schemeClr>
              </a:solidFill>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孕妇旅客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运输条件和载运限制</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664210" y="1802765"/>
            <a:ext cx="10789920"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（1）怀孕不足8个月（32周）的孕妇乘机，除医生诊断不适应乘机者外，按一般旅客承运；
（2）怀孕超过8个月（32周）但不足35周的孕妇乘机，应办理乘机医疗许可，该乘机医疗许可应在乘机前72小时内签发有效，并经县级以上医疗单位盖章和医生签字方可生效；
（3）下列情况，航空公司一般不予承运：
1）怀孕35周（含）以上者；
2）预产日期在4周（含）以内者；
3）预产期临近但无法确定准确日期，已知为多胎分娩或预计有分娩并发症者；
4）产后不足7天者。</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孕妇旅客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200" y="1802765"/>
            <a:ext cx="10887075"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（1）登机前需了解孕妇的妊娠期是否符合乘机规定；
（2）主动协助孕妇提拿、安放随身携带的行李物品；
（3）提醒她在“系好安全带”灯亮时不要离开座位，并介绍安全带、呼唤铃和通风口的使用方法和应急出口的位置；
（4）主动为其提供毛毯，让她在系好安全带的时候将毛毯垫在腹部，以起到缓冲的作用；如没有配备，则要提醒孕妇将安全带系在大腿根部，而不能直接系在腹部；
（5）如孕妇即将分娩，乘务长应立即对乘务组进行分工，乘务员根据分工，尽快将孕妇安排在客舱相对隔离的地方；广播寻求机上医护人员或有经验的女士帮助；报告机长通知地面，采取相应措施；关闭孕妇周围通风器，注意消毒和保暖。</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老年旅客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定义</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245235" y="1586230"/>
            <a:ext cx="10005695" cy="42291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老年旅客是指年龄超过70（含）的旅客，需要一定照顾或服务的旅客。</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老年旅客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768985" y="1739900"/>
            <a:ext cx="10685145" cy="455930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1133220" y="15365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922850" y="1536543"/>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1287780" y="2053590"/>
            <a:ext cx="9963150" cy="39401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（1）老年旅客在登机时，乘务员需主动上前帮助其提拿行李，引导入座，并协助其安放随身物品；
（2）老年旅客入座后，乘务员须主动介绍座椅设施，如：安全带的使用方法，应急出口方向，阅读灯和空调出风口的调节方法，呼唤铃的位置及使用方法等；乘务员可主动询问是否需要毛毯，帮助盖毛毯时，可提示把安全带系在毛毯外部，可帮忙把腿、脚盖上或适当垫高下肢；
（3）老年旅客如携带了拐杖/手杖，由乘务员暂为其保管，放置在衣帽间或有一定距离的封闭空间内，并在落地后及时归还；
（4）与老年旅客交谈时，声音要略大、柔和，语速要慢，语言通俗易懂；由于老年旅客听力较差，对于机上广播听不清楚，乘务员应主动告知其相关的飞行信息；</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老年旅客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586105" y="1659890"/>
            <a:ext cx="10481945" cy="4525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（5）飞行过程中，随时关注老年旅客是否需要其他帮助，多与他们交谈，消除其旅途中的寂寞；
（6）起飞前安全检查时，检查老年旅客的安全带是否扣好；
（7）供餐时，主动提供一些清淡、易消化、容易食用的餐食，并为其打开餐盒及刀叉包；供饮时，优先推荐低糖饮料和热饮；
（8）若行动不便的老年旅客需要用洗手间，应及时响应服务需求，主动为其打开门，帮助放好马桶垫纸，介绍冲水按钮等，并在门口等候，协助其回座位；
（9）下降前安全检查时，特别注意老年旅客的安全带是否扣好，了解旅客到达目的地后是否有人来接。对于无人陪伴的老人，乘务员要叮嘱老人落地后不要自行下机，等待乘务员的引领；</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（10）落地后，协助老年旅客从行李架上取下行李，并协助其下飞机，交代地面服务人员给予适当的照顾。</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956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04</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753360" y="3609975"/>
            <a:ext cx="1929765" cy="387985"/>
          </a:xfrm>
          <a:prstGeom prst="rect">
            <a:avLst/>
          </a:prstGeom>
          <a:noFill/>
        </p:spPr>
        <p:txBody>
          <a:bodyPr wrap="square" rtlCol="0"/>
          <a:lstStyle/>
          <a:p>
            <a:pPr marR="0" algn="ctr" defTabSz="914400" fontAlgn="auto">
              <a:lnSpc>
                <a:spcPct val="150000"/>
              </a:lnSpc>
              <a:spcBef>
                <a:spcPts val="0"/>
              </a:spcBef>
              <a:spcAft>
                <a:spcPts val="0"/>
              </a:spcAft>
              <a:buClrTx/>
              <a:buSzTx/>
              <a:buFontTx/>
            </a:pPr>
            <a:r>
              <a:rPr kumimoji="0" lang="en-US" altLang="id-ID" sz="10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FOUR</a:t>
            </a:r>
            <a:endParaRPr kumimoji="0" lang="en-US" altLang="id-ID" sz="10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sz="3555">
                <a:solidFill>
                  <a:schemeClr val="dk1">
                    <a:lumMod val="85000"/>
                    <a:lumOff val="15000"/>
                  </a:schemeClr>
                </a:solidFill>
              </a:rPr>
              <a:t>轮椅旅客</a:t>
            </a:r>
            <a:endParaRPr lang="zh-CN" altLang="en-US" sz="3555">
              <a:solidFill>
                <a:schemeClr val="dk1">
                  <a:lumMod val="85000"/>
                  <a:lumOff val="15000"/>
                </a:schemeClr>
              </a:solidFill>
            </a:endParaRPr>
          </a:p>
        </p:txBody>
      </p:sp>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 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定义</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629920" y="1807845"/>
            <a:ext cx="1062101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轮椅旅客指在航空旅行过程中，由于身体的缺陷或病患不能独立行走或步行有困难，依靠轮椅代步的旅客。</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10638971" y="5416757"/>
            <a:ext cx="1553029" cy="1432837"/>
            <a:chOff x="10898414" y="5656121"/>
            <a:chExt cx="1293586" cy="1193473"/>
          </a:xfrm>
        </p:grpSpPr>
        <p:sp>
          <p:nvSpPr>
            <p:cNvPr id="15"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6"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9744" y="137415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轮椅旅客的种类和特点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9" name="任意多边形 18"/>
          <p:cNvSpPr/>
          <p:nvPr>
            <p:custDataLst>
              <p:tags r:id="rId8"/>
            </p:custDataLst>
          </p:nvPr>
        </p:nvSpPr>
        <p:spPr>
          <a:xfrm>
            <a:off x="3216910" y="1541780"/>
            <a:ext cx="6440170" cy="1419860"/>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1"/>
          </a:solidFill>
        </p:spPr>
        <p:txBody>
          <a:bodyPr rot="0" spcFirstLastPara="0" vertOverflow="overflow" horzOverflow="overflow" vert="horz" wrap="square" lIns="90000" tIns="45720" rIns="91440" bIns="45720" numCol="1" spcCol="0" rtlCol="0" fromWordArt="0" anchor="ctr" anchorCtr="0" forceAA="0" compatLnSpc="1">
            <a:noAutofit/>
          </a:bodyPr>
          <a:p>
            <a:pPr algn="ctr">
              <a:lnSpc>
                <a:spcPct val="120000"/>
              </a:lnSpc>
            </a:pPr>
            <a:endParaRPr lang="da-DK" altLang="zh-CN" sz="1400" spc="150" dirty="0">
              <a:solidFill>
                <a:schemeClr val="lt1"/>
              </a:solidFill>
              <a:latin typeface="微软雅黑" panose="020B0503020204020204" charset="-122"/>
              <a:ea typeface="微软雅黑" panose="020B0503020204020204" charset="-122"/>
            </a:endParaRPr>
          </a:p>
        </p:txBody>
      </p:sp>
      <p:sp>
        <p:nvSpPr>
          <p:cNvPr id="20" name="任意多边形 19"/>
          <p:cNvSpPr/>
          <p:nvPr>
            <p:custDataLst>
              <p:tags r:id="rId9"/>
            </p:custDataLst>
          </p:nvPr>
        </p:nvSpPr>
        <p:spPr>
          <a:xfrm>
            <a:off x="2982290" y="1343786"/>
            <a:ext cx="1074336" cy="1815872"/>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chemeClr val="lt1">
              <a:lumMod val="95000"/>
            </a:schemeClr>
          </a:solidFill>
          <a:effectLst>
            <a:outerShdw blurRad="50800" dist="38100" algn="l" rotWithShape="0">
              <a:prstClr val="black">
                <a:alpha val="40000"/>
              </a:prstClr>
            </a:outerShdw>
          </a:effectLst>
        </p:spPr>
        <p:txBody>
          <a:bodyPr rot="0" spcFirstLastPara="0" vertOverflow="overflow" horzOverflow="overflow" vert="horz" wrap="square" lIns="90000" tIns="46800" rIns="90000" bIns="46800" numCol="1" spcCol="0" rtlCol="0" fromWordArt="0" anchor="ctr" anchorCtr="0" forceAA="0" compatLnSpc="1">
            <a:normAutofit/>
          </a:bodyPr>
          <a:p>
            <a:pPr algn="ctr">
              <a:lnSpc>
                <a:spcPct val="120000"/>
              </a:lnSpc>
            </a:pPr>
            <a:r>
              <a:rPr lang="en-US" altLang="zh-CN" sz="3200" b="1" dirty="0">
                <a:solidFill>
                  <a:schemeClr val="accent1">
                    <a:lumMod val="75000"/>
                  </a:schemeClr>
                </a:solidFill>
                <a:latin typeface="微软雅黑" panose="020B0503020204020204" charset="-122"/>
                <a:ea typeface="微软雅黑" panose="020B0503020204020204" charset="-122"/>
              </a:rPr>
              <a:t>A</a:t>
            </a:r>
            <a:endParaRPr lang="en-US" altLang="zh-CN" sz="3200" b="1" dirty="0">
              <a:solidFill>
                <a:schemeClr val="accent1">
                  <a:lumMod val="75000"/>
                </a:schemeClr>
              </a:solidFill>
              <a:latin typeface="微软雅黑" panose="020B0503020204020204" charset="-122"/>
              <a:ea typeface="微软雅黑" panose="020B0503020204020204" charset="-122"/>
            </a:endParaRPr>
          </a:p>
        </p:txBody>
      </p:sp>
      <p:sp>
        <p:nvSpPr>
          <p:cNvPr id="7" name="文本框 6"/>
          <p:cNvSpPr txBox="1"/>
          <p:nvPr>
            <p:custDataLst>
              <p:tags r:id="rId10"/>
            </p:custDataLst>
          </p:nvPr>
        </p:nvSpPr>
        <p:spPr>
          <a:xfrm>
            <a:off x="4236720" y="1631950"/>
            <a:ext cx="5165725" cy="1240155"/>
          </a:xfrm>
          <a:prstGeom prst="rect">
            <a:avLst/>
          </a:prstGeom>
          <a:noFill/>
        </p:spPr>
        <p:txBody>
          <a:bodyPr wrap="square" lIns="90000" tIns="46800" rIns="90000" bIns="46800" rtlCol="0" anchor="ctr">
            <a:normAutofit/>
          </a:bodyPr>
          <a:p>
            <a:pPr algn="l">
              <a:lnSpc>
                <a:spcPct val="120000"/>
              </a:lnSpc>
            </a:pPr>
            <a:r>
              <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rPr>
              <a:t>WCHR:指旅客能够自行上下飞机，在客舱内能自己走到座位上去的地面轮椅服务旅客。</a:t>
            </a:r>
            <a:endPar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4" name="任意多边形 3"/>
          <p:cNvSpPr/>
          <p:nvPr>
            <p:custDataLst>
              <p:tags r:id="rId11"/>
            </p:custDataLst>
          </p:nvPr>
        </p:nvSpPr>
        <p:spPr>
          <a:xfrm>
            <a:off x="3215640" y="3337560"/>
            <a:ext cx="6442075" cy="1419860"/>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1"/>
          </a:solidFill>
        </p:spPr>
        <p:txBody>
          <a:bodyPr rot="0" spcFirstLastPara="0" vertOverflow="overflow" horzOverflow="overflow" vert="horz" wrap="square" lIns="90000" tIns="45720" rIns="91440" bIns="45720" numCol="1" spcCol="0" rtlCol="0" fromWordArt="0" anchor="ctr" anchorCtr="0" forceAA="0" compatLnSpc="1">
            <a:noAutofit/>
          </a:bodyPr>
          <a:p>
            <a:pPr algn="ctr">
              <a:lnSpc>
                <a:spcPct val="120000"/>
              </a:lnSpc>
            </a:pPr>
            <a:endParaRPr lang="da-DK" altLang="zh-CN" spc="150" dirty="0">
              <a:solidFill>
                <a:schemeClr val="lt1"/>
              </a:solidFill>
              <a:latin typeface="微软雅黑" panose="020B0503020204020204" charset="-122"/>
              <a:ea typeface="微软雅黑" panose="020B0503020204020204" charset="-122"/>
            </a:endParaRPr>
          </a:p>
        </p:txBody>
      </p:sp>
      <p:sp>
        <p:nvSpPr>
          <p:cNvPr id="5" name="任意多边形 4"/>
          <p:cNvSpPr/>
          <p:nvPr>
            <p:custDataLst>
              <p:tags r:id="rId12"/>
            </p:custDataLst>
          </p:nvPr>
        </p:nvSpPr>
        <p:spPr>
          <a:xfrm>
            <a:off x="2981972" y="3159722"/>
            <a:ext cx="1074336" cy="1815872"/>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chemeClr val="lt1">
              <a:lumMod val="95000"/>
            </a:schemeClr>
          </a:solidFill>
          <a:effectLst>
            <a:outerShdw blurRad="50800" dist="38100" algn="l" rotWithShape="0">
              <a:prstClr val="black">
                <a:alpha val="40000"/>
              </a:prstClr>
            </a:outerShdw>
          </a:effectLst>
        </p:spPr>
        <p:txBody>
          <a:bodyPr rot="0" spcFirstLastPara="0" vertOverflow="overflow" horzOverflow="overflow" vert="horz" wrap="square" lIns="90000" tIns="46800" rIns="90000" bIns="46800" numCol="1" spcCol="0" rtlCol="0" fromWordArt="0" anchor="ctr" anchorCtr="0" forceAA="0" compatLnSpc="1">
            <a:normAutofit/>
          </a:bodyPr>
          <a:p>
            <a:pPr algn="ctr">
              <a:lnSpc>
                <a:spcPct val="120000"/>
              </a:lnSpc>
            </a:pPr>
            <a:r>
              <a:rPr lang="en-US" altLang="zh-CN" sz="4000" b="1" dirty="0">
                <a:solidFill>
                  <a:schemeClr val="accent1">
                    <a:lumMod val="75000"/>
                  </a:schemeClr>
                </a:solidFill>
                <a:latin typeface="微软雅黑" panose="020B0503020204020204" charset="-122"/>
                <a:ea typeface="微软雅黑" panose="020B0503020204020204" charset="-122"/>
              </a:rPr>
              <a:t>B</a:t>
            </a:r>
            <a:endParaRPr lang="en-US" altLang="zh-CN" sz="4000" b="1" dirty="0">
              <a:solidFill>
                <a:schemeClr val="accent1">
                  <a:lumMod val="75000"/>
                </a:schemeClr>
              </a:solidFill>
              <a:latin typeface="微软雅黑" panose="020B0503020204020204" charset="-122"/>
              <a:ea typeface="微软雅黑" panose="020B0503020204020204" charset="-122"/>
            </a:endParaRPr>
          </a:p>
        </p:txBody>
      </p:sp>
      <p:sp>
        <p:nvSpPr>
          <p:cNvPr id="6" name="文本框 5"/>
          <p:cNvSpPr txBox="1"/>
          <p:nvPr>
            <p:custDataLst>
              <p:tags r:id="rId13"/>
            </p:custDataLst>
          </p:nvPr>
        </p:nvSpPr>
        <p:spPr>
          <a:xfrm>
            <a:off x="4237355" y="3498850"/>
            <a:ext cx="5165090" cy="1240155"/>
          </a:xfrm>
          <a:prstGeom prst="rect">
            <a:avLst/>
          </a:prstGeom>
          <a:noFill/>
        </p:spPr>
        <p:txBody>
          <a:bodyPr wrap="square" lIns="90000" tIns="46800" rIns="90000" bIns="46800" rtlCol="0" anchor="ctr">
            <a:noAutofit/>
          </a:bodyPr>
          <a:p>
            <a:pPr algn="l">
              <a:lnSpc>
                <a:spcPct val="120000"/>
              </a:lnSpc>
            </a:pPr>
            <a:r>
              <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rPr>
              <a:t>WCHS:指旅客不能自行上下飞机，但在客舱内能自己走到座位上去的登机轮椅服务旅客。</a:t>
            </a:r>
            <a:endPar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8" name="任意多边形 7"/>
          <p:cNvSpPr/>
          <p:nvPr>
            <p:custDataLst>
              <p:tags r:id="rId14"/>
            </p:custDataLst>
          </p:nvPr>
        </p:nvSpPr>
        <p:spPr>
          <a:xfrm>
            <a:off x="3216275" y="4935855"/>
            <a:ext cx="6440805" cy="1419860"/>
          </a:xfrm>
          <a:custGeom>
            <a:avLst/>
            <a:gdLst>
              <a:gd name="connsiteX0" fmla="*/ 0 w 3883669"/>
              <a:gd name="connsiteY0" fmla="*/ 0 h 1092200"/>
              <a:gd name="connsiteX1" fmla="*/ 3883669 w 3883669"/>
              <a:gd name="connsiteY1" fmla="*/ 0 h 1092200"/>
              <a:gd name="connsiteX2" fmla="*/ 3883669 w 3883669"/>
              <a:gd name="connsiteY2" fmla="*/ 1092200 h 1092200"/>
              <a:gd name="connsiteX3" fmla="*/ 0 w 3883669"/>
              <a:gd name="connsiteY3" fmla="*/ 1092200 h 1092200"/>
              <a:gd name="connsiteX4" fmla="*/ 646185 w 3883669"/>
              <a:gd name="connsiteY4" fmla="*/ 5461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3669" h="1092200">
                <a:moveTo>
                  <a:pt x="0" y="0"/>
                </a:moveTo>
                <a:lnTo>
                  <a:pt x="3883669" y="0"/>
                </a:lnTo>
                <a:lnTo>
                  <a:pt x="3883669" y="1092200"/>
                </a:lnTo>
                <a:lnTo>
                  <a:pt x="0" y="1092200"/>
                </a:lnTo>
                <a:lnTo>
                  <a:pt x="646185" y="546100"/>
                </a:lnTo>
                <a:close/>
              </a:path>
            </a:pathLst>
          </a:custGeom>
          <a:solidFill>
            <a:schemeClr val="accent1"/>
          </a:solidFill>
        </p:spPr>
        <p:txBody>
          <a:bodyPr rot="0" spcFirstLastPara="0" vertOverflow="overflow" horzOverflow="overflow" vert="horz" wrap="square" lIns="90000" tIns="45720" rIns="91440" bIns="45720" numCol="1" spcCol="0" rtlCol="0" fromWordArt="0" anchor="ctr" anchorCtr="0" forceAA="0" compatLnSpc="1">
            <a:noAutofit/>
          </a:bodyPr>
          <a:p>
            <a:pPr algn="ctr">
              <a:lnSpc>
                <a:spcPct val="120000"/>
              </a:lnSpc>
            </a:pPr>
            <a:endParaRPr lang="da-DK" altLang="zh-CN" spc="150" dirty="0">
              <a:solidFill>
                <a:schemeClr val="lt1"/>
              </a:solidFill>
              <a:latin typeface="微软雅黑" panose="020B0503020204020204" charset="-122"/>
              <a:ea typeface="微软雅黑" panose="020B0503020204020204" charset="-122"/>
            </a:endParaRPr>
          </a:p>
        </p:txBody>
      </p:sp>
      <p:sp>
        <p:nvSpPr>
          <p:cNvPr id="9" name="任意多边形 8"/>
          <p:cNvSpPr/>
          <p:nvPr>
            <p:custDataLst>
              <p:tags r:id="rId15"/>
            </p:custDataLst>
          </p:nvPr>
        </p:nvSpPr>
        <p:spPr>
          <a:xfrm>
            <a:off x="2982290" y="4738692"/>
            <a:ext cx="1074336" cy="1815872"/>
          </a:xfrm>
          <a:custGeom>
            <a:avLst/>
            <a:gdLst>
              <a:gd name="connsiteX0" fmla="*/ 0 w 826516"/>
              <a:gd name="connsiteY0" fmla="*/ 0 h 1397000"/>
              <a:gd name="connsiteX1" fmla="*/ 826516 w 826516"/>
              <a:gd name="connsiteY1" fmla="*/ 698500 h 1397000"/>
              <a:gd name="connsiteX2" fmla="*/ 0 w 826516"/>
              <a:gd name="connsiteY2" fmla="*/ 1397000 h 1397000"/>
            </a:gdLst>
            <a:ahLst/>
            <a:cxnLst>
              <a:cxn ang="0">
                <a:pos x="connsiteX0" y="connsiteY0"/>
              </a:cxn>
              <a:cxn ang="0">
                <a:pos x="connsiteX1" y="connsiteY1"/>
              </a:cxn>
              <a:cxn ang="0">
                <a:pos x="connsiteX2" y="connsiteY2"/>
              </a:cxn>
            </a:cxnLst>
            <a:rect l="l" t="t" r="r" b="b"/>
            <a:pathLst>
              <a:path w="826516" h="1397000">
                <a:moveTo>
                  <a:pt x="0" y="0"/>
                </a:moveTo>
                <a:lnTo>
                  <a:pt x="826516" y="698500"/>
                </a:lnTo>
                <a:lnTo>
                  <a:pt x="0" y="1397000"/>
                </a:lnTo>
                <a:close/>
              </a:path>
            </a:pathLst>
          </a:custGeom>
          <a:solidFill>
            <a:schemeClr val="lt1">
              <a:lumMod val="95000"/>
            </a:schemeClr>
          </a:solidFill>
          <a:effectLst>
            <a:outerShdw blurRad="50800" dist="38100" algn="l" rotWithShape="0">
              <a:prstClr val="black">
                <a:alpha val="40000"/>
              </a:prstClr>
            </a:outerShdw>
          </a:effectLst>
        </p:spPr>
        <p:txBody>
          <a:bodyPr rot="0" spcFirstLastPara="0" vertOverflow="overflow" horzOverflow="overflow" vert="horz" wrap="square" lIns="90000" tIns="46800" rIns="90000" bIns="46800" numCol="1" spcCol="0" rtlCol="0" fromWordArt="0" anchor="ctr" anchorCtr="0" forceAA="0" compatLnSpc="1">
            <a:normAutofit/>
          </a:bodyPr>
          <a:p>
            <a:pPr algn="ctr">
              <a:lnSpc>
                <a:spcPct val="120000"/>
              </a:lnSpc>
            </a:pPr>
            <a:r>
              <a:rPr lang="en-US" altLang="zh-CN" sz="4000" b="1" dirty="0">
                <a:solidFill>
                  <a:schemeClr val="accent1">
                    <a:lumMod val="75000"/>
                  </a:schemeClr>
                </a:solidFill>
                <a:latin typeface="微软雅黑" panose="020B0503020204020204" charset="-122"/>
                <a:ea typeface="微软雅黑" panose="020B0503020204020204" charset="-122"/>
              </a:rPr>
              <a:t>C</a:t>
            </a:r>
            <a:endParaRPr lang="en-US" altLang="zh-CN" sz="4000" b="1" dirty="0">
              <a:solidFill>
                <a:schemeClr val="accent1">
                  <a:lumMod val="75000"/>
                </a:schemeClr>
              </a:solidFill>
              <a:latin typeface="微软雅黑" panose="020B0503020204020204" charset="-122"/>
              <a:ea typeface="微软雅黑" panose="020B0503020204020204" charset="-122"/>
            </a:endParaRPr>
          </a:p>
        </p:txBody>
      </p:sp>
      <p:sp>
        <p:nvSpPr>
          <p:cNvPr id="10" name="文本框 9"/>
          <p:cNvSpPr txBox="1"/>
          <p:nvPr>
            <p:custDataLst>
              <p:tags r:id="rId16"/>
            </p:custDataLst>
          </p:nvPr>
        </p:nvSpPr>
        <p:spPr>
          <a:xfrm>
            <a:off x="4237355" y="4935220"/>
            <a:ext cx="5264150" cy="1240155"/>
          </a:xfrm>
          <a:prstGeom prst="rect">
            <a:avLst/>
          </a:prstGeom>
          <a:noFill/>
        </p:spPr>
        <p:txBody>
          <a:bodyPr wrap="square" lIns="90000" tIns="46800" rIns="90000" bIns="46800" rtlCol="0" anchor="ctr">
            <a:normAutofit/>
          </a:bodyPr>
          <a:p>
            <a:pPr algn="l">
              <a:lnSpc>
                <a:spcPct val="120000"/>
              </a:lnSpc>
            </a:pPr>
            <a:r>
              <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rPr>
              <a:t>WCHC:指旅客完全不能走动，须他人协助才能进入客舱座位的机上轮椅服务旅客。</a:t>
            </a:r>
            <a:endParaRPr lang="zh-CN" altLang="en-US" sz="2000" spc="150" dirty="0">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迎客工作要点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整理自己的仪容仪表</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802005" y="1725295"/>
            <a:ext cx="1031303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旅客登机前，乘务员需要再次检查自己的仪容仪表，检查发型、妆容、制服等是否符合乘务员职业形象要求，不足之处应及时整理。</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轮椅旅客运输条件和载运限制</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（1）轮椅旅客不能坐在出口座位，建议坐在走道位置，且在同一排座位上不能安排两名行动不便的旅客。
（2）承运人不得以航班上限制残障人人数为由,拒绝运输具备乘机条件的轮椅旅客。航空公司一般每个航班对于WCHC轮椅旅客限制2名,对于WCHR轮椅旅客的人数不限。
（3）如抵达航班中有WCHS或WCHC类轮椅旅客需要地面人员接机时,乘务长须将信息报告机长,由飞行机组在落地前联系地面工作人员,落实好接机工作,还应要求地面尽量为旅客安排升降机或抬送旅客的人员。</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服务内容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2000234"/>
            <a:ext cx="11277678" cy="422912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（1）地面工作人员应为轮椅旅客准备一份“特殊旅客服务单”,并将服务单送交该航班乘务长,在服务单上应有特殊服务代码,乘务长要做好交接工作；
（2）乘务长在了解轮椅旅客信息、特殊需求和注意事项后指派一名乘务员专门负责照顾该旅客；
（3）原则上轮椅旅客提前登机。在为轮椅旅客提供帮助之前,需征求旅客意见,得到旅客同意后方可给予帮助。同时,尽量征询其随同人员,用最适宜的方式协助该旅客。
（4）在登机时,指定的乘务员协助轮椅旅客就座,协助放置其随身物品,协助保存辅助器具(将特殊旅客的行李安排在他们可以看见或方便提取的位置。不得把轮椅旅客带进客舱内的必需的辅助设备作为超大件行李限制)。
（5）乘务员应主动介绍安全带、呼唤铃等设备的使用方法以及机上无障碍洗手间的位置。</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服务内容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795020" y="1536700"/>
            <a:ext cx="10659110"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不强制轮椅旅客接受特殊服务。在照顾各类残障旅客时，随时观察旅客需求。可为残疾旅客提供毛毯,协助残疾旅客做进食准备,如打开包装、识别食品、介绍餐食位置等;不要触碰伤残患病部位,更不要伤害他的自尊心。如询问对方,可以询问:“请问有什么需要帮忙”而不要问“请问您有什么残疾”。
（7）飞机下降前,了解旅客到达站机场,及时提醒旅客是否已到目的地,并将目的地机场名称、到达时间、温度等信息告诉旅客，并提醒轮椅旅客在飞机着陆后在原座位休息，等候乘务员的协助。
（8）轮椅旅客最后下机。下机时,乘务员可协助轮椅旅客从座位移开,协助放置和取回其随身物品、辅助器具,并与地面服务人员进行交接。</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一般来说，在照顾轮椅旅客的时候尽量做到以下几点：
（1）和使用轮椅的旅客说话时,在旅客旁边坐下来或蹲下来,不应该俯视旅客说话,不要倚靠旅客的轮椅；
（2）离开时,应获得旅客同意,并表明不能让旅客独处30分钟；
（3）对于WCHR及WCHS类型旅客或其他肢体残障旅客,乘务员主动搀扶协助其坐好。对于WCHC类型旅客,登机轮椅进入客舱旅客座位旁,乘务员打开过道座椅扶手,使用人工转运的方式帮助残障旅客就座；
（4）对于使用轮椅的旅客,征求旅客同意后再移动旅客,根据其需要服务。当旅客需要使用客舱轮椅(航空公司配备)时,操作要求如下。</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5"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555629" y="135192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轮椅旅客</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6" name="文本框 25"/>
          <p:cNvSpPr txBox="1"/>
          <p:nvPr>
            <p:custDataLst>
              <p:tags r:id="rId8"/>
            </p:custDataLst>
          </p:nvPr>
        </p:nvSpPr>
        <p:spPr>
          <a:xfrm>
            <a:off x="1703705" y="3686175"/>
            <a:ext cx="6875780" cy="671195"/>
          </a:xfrm>
          <a:prstGeom prst="rect">
            <a:avLst/>
          </a:prstGeom>
          <a:noFill/>
        </p:spPr>
        <p:txBody>
          <a:bodyPr wrap="square" rtlCol="0" anchor="ctr" anchorCtr="0">
            <a:normAutofit/>
          </a:bodyPr>
          <a:p>
            <a:pPr marL="0" indent="0" algn="l" fontAlgn="auto">
              <a:lnSpc>
                <a:spcPct val="130000"/>
              </a:lnSpc>
              <a:buNone/>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乘务员协助抬起座椅扶手,帮助旅客在座椅和轮椅间移动。</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9" name="矩形 58"/>
          <p:cNvSpPr/>
          <p:nvPr>
            <p:custDataLst>
              <p:tags r:id="rId9"/>
            </p:custDataLst>
          </p:nvPr>
        </p:nvSpPr>
        <p:spPr>
          <a:xfrm rot="2700000">
            <a:off x="1225522" y="3831432"/>
            <a:ext cx="389408" cy="388806"/>
          </a:xfrm>
          <a:prstGeom prst="rect">
            <a:avLst/>
          </a:pr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28" name="矩形 27"/>
          <p:cNvSpPr/>
          <p:nvPr>
            <p:custDataLst>
              <p:tags r:id="rId10"/>
            </p:custDataLst>
          </p:nvPr>
        </p:nvSpPr>
        <p:spPr>
          <a:xfrm rot="2700000">
            <a:off x="1173754" y="3826577"/>
            <a:ext cx="388868" cy="38880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32" name="文本框 31"/>
          <p:cNvSpPr txBox="1"/>
          <p:nvPr>
            <p:custDataLst>
              <p:tags r:id="rId11"/>
            </p:custDataLst>
          </p:nvPr>
        </p:nvSpPr>
        <p:spPr>
          <a:xfrm>
            <a:off x="1207218" y="3815131"/>
            <a:ext cx="349439" cy="411701"/>
          </a:xfrm>
          <a:prstGeom prst="rect">
            <a:avLst/>
          </a:prstGeom>
          <a:noFill/>
        </p:spPr>
        <p:txBody>
          <a:bodyPr wrap="square" bIns="46990" rtlCol="0" anchor="ctr" anchorCtr="1">
            <a:normAutofit/>
          </a:bodyPr>
          <a:p>
            <a:r>
              <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rPr>
              <a:t>C</a:t>
            </a:r>
            <a:endPar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42" name="文本框 41"/>
          <p:cNvSpPr txBox="1"/>
          <p:nvPr>
            <p:custDataLst>
              <p:tags r:id="rId12"/>
            </p:custDataLst>
          </p:nvPr>
        </p:nvSpPr>
        <p:spPr>
          <a:xfrm>
            <a:off x="1699895" y="2688590"/>
            <a:ext cx="6879590" cy="671195"/>
          </a:xfrm>
          <a:prstGeom prst="rect">
            <a:avLst/>
          </a:prstGeom>
          <a:noFill/>
        </p:spPr>
        <p:txBody>
          <a:bodyPr wrap="square" rtlCol="0" anchor="ctr" anchorCtr="0"/>
          <a:p>
            <a:pPr marL="0" indent="0" fontAlgn="auto">
              <a:lnSpc>
                <a:spcPct val="130000"/>
              </a:lnSpc>
              <a:buNone/>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乘务人员从规定的储藏位置取出轮椅,打开为旅客使用。在使用完毕后,乘务人员负责折叠后回归原位；</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13"/>
            </p:custDataLst>
          </p:nvPr>
        </p:nvSpPr>
        <p:spPr>
          <a:xfrm rot="2700000">
            <a:off x="1221092" y="2833498"/>
            <a:ext cx="389447" cy="388653"/>
          </a:xfrm>
          <a:prstGeom prst="rect">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44" name="矩形 43"/>
          <p:cNvSpPr/>
          <p:nvPr>
            <p:custDataLst>
              <p:tags r:id="rId14"/>
            </p:custDataLst>
          </p:nvPr>
        </p:nvSpPr>
        <p:spPr>
          <a:xfrm rot="2700000">
            <a:off x="1173116" y="2829183"/>
            <a:ext cx="389447" cy="38865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45" name="文本框 44"/>
          <p:cNvSpPr txBox="1"/>
          <p:nvPr>
            <p:custDataLst>
              <p:tags r:id="rId15"/>
            </p:custDataLst>
          </p:nvPr>
        </p:nvSpPr>
        <p:spPr>
          <a:xfrm>
            <a:off x="1206665" y="2817119"/>
            <a:ext cx="349842" cy="411701"/>
          </a:xfrm>
          <a:prstGeom prst="rect">
            <a:avLst/>
          </a:prstGeom>
          <a:noFill/>
        </p:spPr>
        <p:txBody>
          <a:bodyPr wrap="square" bIns="46990" rtlCol="0" anchor="ctr" anchorCtr="1">
            <a:normAutofit/>
          </a:bodyPr>
          <a:p>
            <a:r>
              <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rPr>
              <a:t>B</a:t>
            </a:r>
            <a:endPar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12" name="文本框 11"/>
          <p:cNvSpPr txBox="1"/>
          <p:nvPr>
            <p:custDataLst>
              <p:tags r:id="rId16"/>
            </p:custDataLst>
          </p:nvPr>
        </p:nvSpPr>
        <p:spPr>
          <a:xfrm>
            <a:off x="1699260" y="4683760"/>
            <a:ext cx="6758305" cy="671195"/>
          </a:xfrm>
          <a:prstGeom prst="rect">
            <a:avLst/>
          </a:prstGeom>
          <a:noFill/>
        </p:spPr>
        <p:txBody>
          <a:bodyPr wrap="square" rtlCol="0" anchor="ctr" anchorCtr="0">
            <a:noAutofit/>
          </a:bodyPr>
          <a:p>
            <a:pPr marL="0" indent="0" fontAlgn="auto">
              <a:lnSpc>
                <a:spcPct val="130000"/>
              </a:lnSpc>
              <a:buNone/>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客舱轮椅固定要使用刹车装置,避免出现轮椅在无人照看的情况下在过道中移动。</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17"/>
            </p:custDataLst>
          </p:nvPr>
        </p:nvSpPr>
        <p:spPr>
          <a:xfrm rot="2700000">
            <a:off x="1221092" y="4828480"/>
            <a:ext cx="389447" cy="388653"/>
          </a:xfrm>
          <a:prstGeom prst="rect">
            <a:avLst/>
          </a:prstGeom>
          <a:no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17" name="矩形 16"/>
          <p:cNvSpPr/>
          <p:nvPr>
            <p:custDataLst>
              <p:tags r:id="rId18"/>
            </p:custDataLst>
          </p:nvPr>
        </p:nvSpPr>
        <p:spPr>
          <a:xfrm rot="2700000">
            <a:off x="1173116" y="4824166"/>
            <a:ext cx="389447" cy="38865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21" name="文本框 20"/>
          <p:cNvSpPr txBox="1"/>
          <p:nvPr>
            <p:custDataLst>
              <p:tags r:id="rId19"/>
            </p:custDataLst>
          </p:nvPr>
        </p:nvSpPr>
        <p:spPr>
          <a:xfrm>
            <a:off x="1206665" y="4812102"/>
            <a:ext cx="349842" cy="411701"/>
          </a:xfrm>
          <a:prstGeom prst="rect">
            <a:avLst/>
          </a:prstGeom>
          <a:noFill/>
        </p:spPr>
        <p:txBody>
          <a:bodyPr wrap="square" bIns="46990" rtlCol="0" anchor="ctr" anchorCtr="1"/>
          <a:p>
            <a:r>
              <a:rPr lang="en-US" altLang="zh-CN" sz="2000" b="1" spc="200" dirty="0">
                <a:solidFill>
                  <a:schemeClr val="lt1"/>
                </a:solidFill>
                <a:latin typeface="微软雅黑" panose="020B0503020204020204" charset="-122"/>
                <a:ea typeface="微软雅黑" panose="020B0503020204020204" charset="-122"/>
                <a:cs typeface="Arial" panose="020B0604020202020204" pitchFamily="34" charset="0"/>
              </a:rPr>
              <a:t>D</a:t>
            </a:r>
            <a:endParaRPr lang="en-US" altLang="zh-CN" sz="2000" b="1" spc="2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41" name="文本框 40"/>
          <p:cNvSpPr txBox="1"/>
          <p:nvPr>
            <p:custDataLst>
              <p:tags r:id="rId20"/>
            </p:custDataLst>
          </p:nvPr>
        </p:nvSpPr>
        <p:spPr>
          <a:xfrm>
            <a:off x="1699260" y="1691005"/>
            <a:ext cx="6758305" cy="671195"/>
          </a:xfrm>
          <a:prstGeom prst="rect">
            <a:avLst/>
          </a:prstGeom>
          <a:noFill/>
        </p:spPr>
        <p:txBody>
          <a:bodyPr wrap="square" rtlCol="0" anchor="ctr" anchorCtr="0"/>
          <a:p>
            <a:pPr marL="0" indent="0" fontAlgn="auto">
              <a:lnSpc>
                <a:spcPct val="130000"/>
              </a:lnSpc>
              <a:buNone/>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不论旅客有无提前申请客舱轮椅服务,在飞行途中,如有旅客提出需要使用客舱轮椅,乘务人员应及时提供客舱轮椅服务；</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7" name="矩形 46"/>
          <p:cNvSpPr/>
          <p:nvPr>
            <p:custDataLst>
              <p:tags r:id="rId21"/>
            </p:custDataLst>
          </p:nvPr>
        </p:nvSpPr>
        <p:spPr>
          <a:xfrm rot="2700000">
            <a:off x="1221092" y="1834012"/>
            <a:ext cx="389447" cy="388653"/>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50" name="矩形 49"/>
          <p:cNvSpPr/>
          <p:nvPr>
            <p:custDataLst>
              <p:tags r:id="rId22"/>
            </p:custDataLst>
          </p:nvPr>
        </p:nvSpPr>
        <p:spPr>
          <a:xfrm rot="2700000">
            <a:off x="1173116" y="1829698"/>
            <a:ext cx="389447" cy="38865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51" name="文本框 50"/>
          <p:cNvSpPr txBox="1"/>
          <p:nvPr>
            <p:custDataLst>
              <p:tags r:id="rId23"/>
            </p:custDataLst>
          </p:nvPr>
        </p:nvSpPr>
        <p:spPr>
          <a:xfrm>
            <a:off x="1206665" y="1817633"/>
            <a:ext cx="349842" cy="411701"/>
          </a:xfrm>
          <a:prstGeom prst="rect">
            <a:avLst/>
          </a:prstGeom>
          <a:noFill/>
        </p:spPr>
        <p:txBody>
          <a:bodyPr wrap="square" bIns="46990" rtlCol="0" anchor="ctr" anchorCtr="1">
            <a:normAutofit/>
          </a:bodyPr>
          <a:p>
            <a:r>
              <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rPr>
              <a:t>A</a:t>
            </a:r>
            <a:endPar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53" name="文本框 52"/>
          <p:cNvSpPr txBox="1"/>
          <p:nvPr>
            <p:custDataLst>
              <p:tags r:id="rId24"/>
            </p:custDataLst>
          </p:nvPr>
        </p:nvSpPr>
        <p:spPr>
          <a:xfrm>
            <a:off x="1699260" y="5680710"/>
            <a:ext cx="6880225" cy="671195"/>
          </a:xfrm>
          <a:prstGeom prst="rect">
            <a:avLst/>
          </a:prstGeom>
          <a:noFill/>
        </p:spPr>
        <p:txBody>
          <a:bodyPr wrap="square" rtlCol="0" anchor="ctr" anchorCtr="0">
            <a:normAutofit/>
          </a:bodyPr>
          <a:p>
            <a:pPr marL="0" indent="0" fontAlgn="auto">
              <a:lnSpc>
                <a:spcPct val="130000"/>
              </a:lnSpc>
              <a:buNone/>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乘务员应保证轮椅旅客优先使用无障碍洗手间。</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 name="矩形 54"/>
          <p:cNvSpPr/>
          <p:nvPr>
            <p:custDataLst>
              <p:tags r:id="rId25"/>
            </p:custDataLst>
          </p:nvPr>
        </p:nvSpPr>
        <p:spPr>
          <a:xfrm rot="2700000">
            <a:off x="1221092" y="5825971"/>
            <a:ext cx="389447" cy="388653"/>
          </a:xfrm>
          <a:prstGeom prst="rect">
            <a:avLst/>
          </a:prstGeom>
          <a:noFill/>
          <a:ln>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56" name="矩形 55"/>
          <p:cNvSpPr/>
          <p:nvPr>
            <p:custDataLst>
              <p:tags r:id="rId26"/>
            </p:custDataLst>
          </p:nvPr>
        </p:nvSpPr>
        <p:spPr>
          <a:xfrm rot="2700000">
            <a:off x="1173116" y="5821657"/>
            <a:ext cx="389447" cy="38865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solidFill>
                <a:schemeClr val="lt1"/>
              </a:solidFill>
              <a:latin typeface="微软雅黑" panose="020B0503020204020204" charset="-122"/>
              <a:ea typeface="微软雅黑" panose="020B0503020204020204" charset="-122"/>
            </a:endParaRPr>
          </a:p>
        </p:txBody>
      </p:sp>
      <p:sp>
        <p:nvSpPr>
          <p:cNvPr id="57" name="文本框 56"/>
          <p:cNvSpPr txBox="1"/>
          <p:nvPr>
            <p:custDataLst>
              <p:tags r:id="rId27"/>
            </p:custDataLst>
          </p:nvPr>
        </p:nvSpPr>
        <p:spPr>
          <a:xfrm>
            <a:off x="1206665" y="5810132"/>
            <a:ext cx="349842" cy="411701"/>
          </a:xfrm>
          <a:prstGeom prst="rect">
            <a:avLst/>
          </a:prstGeom>
          <a:noFill/>
        </p:spPr>
        <p:txBody>
          <a:bodyPr wrap="square" bIns="46990" rtlCol="0" anchor="ctr" anchorCtr="1">
            <a:normAutofit/>
          </a:bodyPr>
          <a:p>
            <a:r>
              <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rPr>
              <a:t>E</a:t>
            </a:r>
            <a:endParaRPr lang="en-US" altLang="zh-CN" sz="1600" b="1" spc="200" dirty="0">
              <a:solidFill>
                <a:schemeClr val="lt1"/>
              </a:solidFill>
              <a:latin typeface="微软雅黑" panose="020B0503020204020204" charset="-122"/>
              <a:ea typeface="微软雅黑" panose="020B0503020204020204" charset="-122"/>
              <a:cs typeface="Arial" panose="020B0604020202020204" pitchFamily="34" charset="0"/>
            </a:endParaRPr>
          </a:p>
        </p:txBody>
      </p:sp>
    </p:spTree>
    <p:custDataLst>
      <p:tags r:id="rId28"/>
    </p:custData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05</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2100" y="3609975"/>
            <a:ext cx="1699895" cy="387985"/>
          </a:xfrm>
          <a:prstGeom prst="rect">
            <a:avLst/>
          </a:prstGeom>
          <a:noFill/>
        </p:spPr>
        <p:txBody>
          <a:bodyPr wrap="square" rtlCol="0"/>
          <a:lstStyle/>
          <a:p>
            <a:pPr marR="0" algn="ctr" defTabSz="914400" fontAlgn="auto">
              <a:lnSpc>
                <a:spcPct val="150000"/>
              </a:lnSpc>
              <a:spcBef>
                <a:spcPts val="0"/>
              </a:spcBef>
              <a:spcAft>
                <a:spcPts val="0"/>
              </a:spcAft>
              <a:buClrTx/>
              <a:buSzTx/>
              <a:buFontTx/>
            </a:pPr>
            <a:r>
              <a:rPr kumimoji="0" lang="en-US" altLang="id-ID" sz="16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FIVE</a:t>
            </a:r>
            <a:endParaRPr kumimoji="0" lang="en-US" altLang="id-ID" sz="16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fontScale="90000"/>
          </a:bodyPr>
          <a:lstStyle/>
          <a:p>
            <a:r>
              <a:rPr lang="zh-CN" altLang="en-US" sz="3570">
                <a:solidFill>
                  <a:schemeClr val="dk1">
                    <a:lumMod val="85000"/>
                    <a:lumOff val="15000"/>
                  </a:schemeClr>
                </a:solidFill>
              </a:rPr>
              <a:t>盲人旅客和聋哑人旅客</a:t>
            </a:r>
            <a:endParaRPr lang="zh-CN" altLang="en-US" sz="3570">
              <a:solidFill>
                <a:schemeClr val="dk1">
                  <a:lumMod val="85000"/>
                  <a:lumOff val="15000"/>
                </a:schemeClr>
              </a:solidFill>
            </a:endParaRPr>
          </a:p>
        </p:txBody>
      </p:sp>
    </p:spTree>
    <p:custDataLst>
      <p:tags r:id="rId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服务特性:</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457177" y="1375091"/>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8789499" y="6017222"/>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8390715" y="597997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699447" y="1853627"/>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在接触此类特殊旅客的时候，要特别注意考虑旅客的心理特性。他们通常不会主动麻烦乘务员，所以应尽量默默地帮助他们，让他们感受到关心无处不在。</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6" name="图片 -2147482533" descr="u=3885318005,1767975326&amp;fm=253&amp;fmt=auto&amp;app=120&amp;f=JPEG?w=500&amp;h=333"/>
          <p:cNvPicPr>
            <a:picLocks noChangeAspect="1"/>
          </p:cNvPicPr>
          <p:nvPr>
            <p:custDataLst>
              <p:tags r:id="rId13"/>
            </p:custDataLst>
          </p:nvPr>
        </p:nvPicPr>
        <p:blipFill>
          <a:blip r:embed="rId14"/>
          <a:stretch>
            <a:fillRect/>
          </a:stretch>
        </p:blipFill>
        <p:spPr>
          <a:xfrm>
            <a:off x="8702675" y="4638675"/>
            <a:ext cx="3141345" cy="2091690"/>
          </a:xfrm>
          <a:prstGeom prst="rect">
            <a:avLst/>
          </a:prstGeom>
          <a:noFill/>
          <a:ln w="9525">
            <a:noFill/>
          </a:ln>
        </p:spPr>
      </p:pic>
    </p:spTree>
    <p:custDataLst>
      <p:tags r:id="rId15"/>
    </p:custData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盲人旅客服务要点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675005" y="1497330"/>
            <a:ext cx="10920095"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乘务长与地面工作人员做好交接后，指定专门的乘务员引导盲人旅客就座，在征得旅客的同意后，让旅客扶着乘务员的手臂或搭着乘务员的肩膀人座，不断提示前方的障碍物，协助其安放好随身行李，将旅客常用的物品遵循安全规章要求放在前排座椅下方，同时引导旅客触摸确认自己行李的位置；
（2）旅客就座后，为旅客介绍周围的环境，帮助其触摸安全带、呼唤铃、通风口的位置，介绍救生衣、氧气面罩等应急设备的位置以及应急出口的方向；
（3）如果航空公司的运输条例允许旅客携带导盲犬，则应将它安置在该乘客前方的地板上，导盲犬的头部要朝过道，并向周围旅客解释说明。
（4）供餐时，协助盲人旅客放下小桌板，为其介绍餐食、饮料的种类，为盲人旅客提供热饮时，不能倒得太满，递送时确认完全安放稳妥再放手。</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10638971" y="5416757"/>
            <a:ext cx="1553029" cy="1432837"/>
            <a:chOff x="10898414" y="5656121"/>
            <a:chExt cx="1293586" cy="1193473"/>
          </a:xfrm>
        </p:grpSpPr>
        <p:sp>
          <p:nvSpPr>
            <p:cNvPr id="22"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4"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5"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盲人旅客服务要点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303020" y="1988773"/>
            <a:ext cx="849559" cy="7953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5" name="矩形 4"/>
          <p:cNvSpPr/>
          <p:nvPr>
            <p:custDataLst>
              <p:tags r:id="rId8"/>
            </p:custDataLst>
          </p:nvPr>
        </p:nvSpPr>
        <p:spPr>
          <a:xfrm>
            <a:off x="2151996" y="1988773"/>
            <a:ext cx="8736984" cy="795331"/>
          </a:xfrm>
          <a:prstGeom prst="rect">
            <a:avLst/>
          </a:prstGeom>
          <a:solidFill>
            <a:schemeClr val="lt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17" name="文本框 16"/>
          <p:cNvSpPr txBox="1"/>
          <p:nvPr>
            <p:custDataLst>
              <p:tags r:id="rId9"/>
            </p:custDataLst>
          </p:nvPr>
        </p:nvSpPr>
        <p:spPr>
          <a:xfrm>
            <a:off x="2431415" y="2036445"/>
            <a:ext cx="9417050" cy="69977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2000" spc="10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餐食服务时，可以将餐盘比喻为时钟，将餐盘内的食物和饮料的摆放位置按几点钟的方向告知旅客，也可引导旅客触摸餐食，帮助旅客打开餐盒和餐具包。</a:t>
            </a:r>
            <a:endParaRPr lang="zh-CN" altLang="en-US" sz="2000" spc="10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custDataLst>
              <p:tags r:id="rId10"/>
            </p:custDataLst>
          </p:nvPr>
        </p:nvSpPr>
        <p:spPr>
          <a:xfrm>
            <a:off x="1303020" y="2981188"/>
            <a:ext cx="849559" cy="7953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4" name="矩形 3"/>
          <p:cNvSpPr/>
          <p:nvPr>
            <p:custDataLst>
              <p:tags r:id="rId11"/>
            </p:custDataLst>
          </p:nvPr>
        </p:nvSpPr>
        <p:spPr>
          <a:xfrm>
            <a:off x="2151996" y="2981188"/>
            <a:ext cx="8736984" cy="795331"/>
          </a:xfrm>
          <a:prstGeom prst="rect">
            <a:avLst/>
          </a:prstGeom>
          <a:solidFill>
            <a:schemeClr val="lt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18" name="文本框 17"/>
          <p:cNvSpPr txBox="1"/>
          <p:nvPr>
            <p:custDataLst>
              <p:tags r:id="rId12"/>
            </p:custDataLst>
          </p:nvPr>
        </p:nvSpPr>
        <p:spPr>
          <a:xfrm>
            <a:off x="2420620" y="3028315"/>
            <a:ext cx="9427210" cy="69977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飞行中，主动询问该旅客是否需要使用洗手间，引导该旅客至洗手间，并让其触摸洗手间的设备，告知使用方法，在门口等候，随后引导回座位。</a:t>
            </a:r>
            <a:endPar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矩形 11"/>
          <p:cNvSpPr/>
          <p:nvPr>
            <p:custDataLst>
              <p:tags r:id="rId13"/>
            </p:custDataLst>
          </p:nvPr>
        </p:nvSpPr>
        <p:spPr>
          <a:xfrm>
            <a:off x="1303020" y="3973020"/>
            <a:ext cx="849559" cy="7953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13" name="矩形 12"/>
          <p:cNvSpPr/>
          <p:nvPr>
            <p:custDataLst>
              <p:tags r:id="rId14"/>
            </p:custDataLst>
          </p:nvPr>
        </p:nvSpPr>
        <p:spPr>
          <a:xfrm>
            <a:off x="2151996" y="3973020"/>
            <a:ext cx="8736984" cy="795331"/>
          </a:xfrm>
          <a:prstGeom prst="rect">
            <a:avLst/>
          </a:prstGeom>
          <a:solidFill>
            <a:schemeClr val="lt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19" name="文本框 18"/>
          <p:cNvSpPr txBox="1"/>
          <p:nvPr>
            <p:custDataLst>
              <p:tags r:id="rId15"/>
            </p:custDataLst>
          </p:nvPr>
        </p:nvSpPr>
        <p:spPr>
          <a:xfrm>
            <a:off x="2420620" y="4020820"/>
            <a:ext cx="9428480" cy="69977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下降前，帮助其整理随身行李，确认安全带是否系好，注意提醒盲人旅客飞机落地后等待乘务员引导，最后下飞机。</a:t>
            </a:r>
            <a:endPar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16"/>
            </p:custDataLst>
          </p:nvPr>
        </p:nvSpPr>
        <p:spPr>
          <a:xfrm>
            <a:off x="1303020" y="4965435"/>
            <a:ext cx="849559" cy="7953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21" name="矩形 20"/>
          <p:cNvSpPr/>
          <p:nvPr>
            <p:custDataLst>
              <p:tags r:id="rId17"/>
            </p:custDataLst>
          </p:nvPr>
        </p:nvSpPr>
        <p:spPr>
          <a:xfrm>
            <a:off x="2151996" y="4965435"/>
            <a:ext cx="8736984" cy="795331"/>
          </a:xfrm>
          <a:prstGeom prst="rect">
            <a:avLst/>
          </a:prstGeom>
          <a:solidFill>
            <a:schemeClr val="lt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dk1"/>
              </a:solidFill>
              <a:latin typeface="微软雅黑" panose="020B0503020204020204" charset="-122"/>
              <a:ea typeface="微软雅黑" panose="020B0503020204020204" charset="-122"/>
            </a:endParaRPr>
          </a:p>
        </p:txBody>
      </p:sp>
      <p:sp>
        <p:nvSpPr>
          <p:cNvPr id="23" name="文本框 22"/>
          <p:cNvSpPr txBox="1"/>
          <p:nvPr>
            <p:custDataLst>
              <p:tags r:id="rId18"/>
            </p:custDataLst>
          </p:nvPr>
        </p:nvSpPr>
        <p:spPr>
          <a:xfrm>
            <a:off x="2420620" y="5013325"/>
            <a:ext cx="9427845" cy="69977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落地后，引导盲人旅客下飞机，并帮助提拿行李，与地面服务人员完成交接的相关手续。</a:t>
            </a:r>
            <a:endParaRPr lang="zh-CN" altLang="en-US" sz="2000" spc="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custDataLst>
              <p:tags r:id="rId19"/>
            </p:custDataLst>
          </p:nvPr>
        </p:nvSpPr>
        <p:spPr>
          <a:xfrm>
            <a:off x="1514098" y="4074478"/>
            <a:ext cx="426820" cy="592417"/>
          </a:xfrm>
          <a:prstGeom prst="rect">
            <a:avLst/>
          </a:prstGeom>
          <a:noFill/>
        </p:spPr>
        <p:txBody>
          <a:bodyPr wrap="none" rtlCol="0">
            <a:normAutofit/>
          </a:bodyPr>
          <a:lstStyle/>
          <a:p>
            <a:r>
              <a:rPr lang="en-US" altLang="zh-CN" sz="2220" b="1">
                <a:solidFill>
                  <a:schemeClr val="lt1"/>
                </a:solidFill>
                <a:latin typeface="微软雅黑" panose="020B0503020204020204" charset="-122"/>
                <a:ea typeface="微软雅黑" panose="020B0503020204020204" charset="-122"/>
              </a:rPr>
              <a:t>7</a:t>
            </a:r>
            <a:endParaRPr lang="en-US" altLang="zh-CN" sz="2220" b="1">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20"/>
            </p:custDataLst>
          </p:nvPr>
        </p:nvSpPr>
        <p:spPr>
          <a:xfrm>
            <a:off x="1514098" y="3082062"/>
            <a:ext cx="426820" cy="592417"/>
          </a:xfrm>
          <a:prstGeom prst="rect">
            <a:avLst/>
          </a:prstGeom>
          <a:noFill/>
        </p:spPr>
        <p:txBody>
          <a:bodyPr wrap="none" rtlCol="0">
            <a:normAutofit/>
          </a:bodyPr>
          <a:lstStyle/>
          <a:p>
            <a:r>
              <a:rPr lang="en-US" altLang="zh-CN" sz="2220" b="1">
                <a:solidFill>
                  <a:schemeClr val="lt1"/>
                </a:solidFill>
                <a:latin typeface="微软雅黑" panose="020B0503020204020204" charset="-122"/>
                <a:ea typeface="微软雅黑" panose="020B0503020204020204" charset="-122"/>
              </a:rPr>
              <a:t>6</a:t>
            </a:r>
            <a:endParaRPr lang="en-US" altLang="zh-CN" sz="2220" b="1">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21"/>
            </p:custDataLst>
          </p:nvPr>
        </p:nvSpPr>
        <p:spPr>
          <a:xfrm>
            <a:off x="1514098" y="2090230"/>
            <a:ext cx="426820" cy="592417"/>
          </a:xfrm>
          <a:prstGeom prst="rect">
            <a:avLst/>
          </a:prstGeom>
          <a:noFill/>
        </p:spPr>
        <p:txBody>
          <a:bodyPr wrap="none" rtlCol="0">
            <a:normAutofit/>
          </a:bodyPr>
          <a:lstStyle/>
          <a:p>
            <a:r>
              <a:rPr lang="en-US" altLang="zh-CN" sz="2220" b="1">
                <a:solidFill>
                  <a:schemeClr val="lt1"/>
                </a:solidFill>
                <a:latin typeface="微软雅黑" panose="020B0503020204020204" charset="-122"/>
                <a:ea typeface="微软雅黑" panose="020B0503020204020204" charset="-122"/>
              </a:rPr>
              <a:t>5</a:t>
            </a:r>
            <a:endParaRPr lang="en-US" altLang="zh-CN" sz="2220" b="1">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22"/>
            </p:custDataLst>
          </p:nvPr>
        </p:nvSpPr>
        <p:spPr>
          <a:xfrm>
            <a:off x="1514681" y="5066893"/>
            <a:ext cx="426820" cy="592417"/>
          </a:xfrm>
          <a:prstGeom prst="rect">
            <a:avLst/>
          </a:prstGeom>
          <a:noFill/>
        </p:spPr>
        <p:txBody>
          <a:bodyPr wrap="none" rtlCol="0">
            <a:normAutofit/>
          </a:bodyPr>
          <a:lstStyle/>
          <a:p>
            <a:r>
              <a:rPr lang="en-US" altLang="zh-CN" sz="2220" b="1">
                <a:solidFill>
                  <a:schemeClr val="lt1"/>
                </a:solidFill>
                <a:latin typeface="微软雅黑" panose="020B0503020204020204" charset="-122"/>
                <a:ea typeface="微软雅黑" panose="020B0503020204020204" charset="-122"/>
              </a:rPr>
              <a:t>8</a:t>
            </a:r>
            <a:endParaRPr lang="en-US" altLang="zh-CN" sz="2220" b="1">
              <a:solidFill>
                <a:schemeClr val="lt1"/>
              </a:solidFill>
              <a:latin typeface="微软雅黑" panose="020B0503020204020204" charset="-122"/>
              <a:ea typeface="微软雅黑" panose="020B0503020204020204" charset="-122"/>
            </a:endParaRPr>
          </a:p>
        </p:txBody>
      </p:sp>
    </p:spTree>
    <p:custDataLst>
      <p:tags r:id="rId23"/>
    </p:custData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聋哑人旅客服务要点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902970" y="1496060"/>
            <a:ext cx="10703560" cy="477901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069340" y="1731010"/>
            <a:ext cx="10466705" cy="43040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（1）登机后，乘务员以书写或手语形式与聋哑旅客沟通，向旅客介绍安全带、头顶上方旅客服务组件的使用方法，最近的应急出口和洗手间的位置。
（2）聋哑旅客由于无法听到客舱里的信息广播，需要安排专人通过手语或者书写形式告知广播的信息内容，尤其是飞行时间、航班延误及航班取消等信息。
（3）供餐时，将饮料和餐食的种类提前写在便签条上供聋哑旅客选择。
（4）收餐时，征得聋哑旅客的同意才可收走。
（5）与聋哑旅客交流时，一定要有耐心，应提前准备好纸笔。
（6）下降前，以书写的形式告知旅客到达的时间、当地温度等信息，确认是否需要提供协助服务。</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迎客工作要点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站在指定位置迎接旅客</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092835" y="1807845"/>
            <a:ext cx="1015873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收到乘务长准备登机的信号后，各号位乘务员应按照航前准备会分配好的号位，站在各自负责的区域内，保持正确的站姿，面带微笑，静待乘客的到来</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06</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19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SIX</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fontScale="90000"/>
          </a:bodyPr>
          <a:lstStyle/>
          <a:p>
            <a:r>
              <a:rPr lang="zh-CN" altLang="en-US" sz="3570">
                <a:solidFill>
                  <a:schemeClr val="dk1">
                    <a:lumMod val="85000"/>
                    <a:lumOff val="15000"/>
                  </a:schemeClr>
                </a:solidFill>
              </a:rPr>
              <a:t>重要旅客与犯罪嫌疑人</a:t>
            </a:r>
            <a:endParaRPr lang="zh-CN" altLang="en-US" sz="3570">
              <a:solidFill>
                <a:schemeClr val="dk1">
                  <a:lumMod val="85000"/>
                  <a:lumOff val="15000"/>
                </a:schemeClr>
              </a:solidFill>
            </a:endParaRPr>
          </a:p>
        </p:txBody>
      </p:sp>
    </p:spTree>
    <p:custDataLst>
      <p:tags r:id="rId4"/>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重要旅客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定义</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9695" y="158621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重要旅客包括党和国家领导人及外国政府首脑;地方政府领导及军队重要领导;社会上其他具有重要影响的人士。</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重要旅客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服务特性</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856615" y="1929765"/>
            <a:ext cx="10394315" cy="43694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1264285" y="2369820"/>
            <a:ext cx="9542145" cy="34899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要旅客可能更注重乘机环境的舒适和接受服务时心理上的满足，同时，因为坐飞机的机会较多，他们也会在乘机的过程中对机上服务进行比较，希望得到更个性化、更细致的服务。因此乘务员在为他们服务时要注意言语得体，落落大方，按旅客需求提供良好的服务。</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重要旅客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服务注意事项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9695" y="1670669"/>
            <a:ext cx="11277678" cy="422912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一般来说，各航空公司对重要旅客的服务保障标准不尽一致， 乘务员需要根据公司的服务规范要求进行服务保障的准备工作，尤其注意接待时核实身份，称谓不能出错。
（1）起飞前接到重要旅客信息后，了解该旅客的身份、级别、地位、姓名、习惯、饮食特点等。
（2）旅客登机前，对机供品的数量认真清点，对餐食的质量抽样检查，要严格把关，确保机上所有服务用具干净、卫生、无破损、无污渍、无异味，确认报刊的数量、种类充足。
（3）旅客登机时，主动热情地向旅客打招呼，准确称呼其姓氏及职务，主动引导入座并帮助安放行李，如有必要应单独存放重要旅客的行李。
（4）旅客登机后，尽早了解他们的饮食习惯、生活习惯等。</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重要旅客</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服务注意事项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200" y="1627505"/>
            <a:ext cx="11280140" cy="47510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（5）飞机起飞后，如果旅客需要休息，主动为其放倒椅背，放好枕头、盖好毛毯、拉上遮光板、关掉通风口和阅读灯;为正在看书报的旅客打开阅读灯；飞机上有娱乐设备的要协助旅客调试娱乐设备。
（6）供餐前，征询旅客的用餐时间。
（7）加热餐食时，注意食品的加工和加热，保证食品质量。
（8）为重要旅客服务过程中应提倡零干扰服务，在不影响其他旅客的前提下，为其提供服务。
（9）与旅客交谈时，要注意避免涉及商业机密或政治方面的问题。
（10）飞机降落前，如有替旅客保管的衣物应及时归还，优先告知目的地的相关信息等。
（11）送客时，重要旅客优先下机，热情主动地与其道别，并征询旅客是否有对本航班服务工作的意见与建议。</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押解犯罪嫌疑人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运输条件</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178814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（1）运输犯罪嫌疑人只限在运输始发地申请办理定座购票手续。
（2）各地公安机关在执行押解犯罪嫌疑人任务过程中，应遵守“中国民航关于抑解犯罪嫌疑人乘坐民航班机程序规定”执行。
（3）在执行押解犯罪嫌疑人任务前，须向当地民航公安机关通报案犯的情况和准备采取的安全措施，经航空公司同意后持地、市以上公安机关购票证明、押解人员身份证和工作证办理手实。对于在机场临时提出运输犯罪嫌疑人的情况，机场服务人员应及时上报，经航空公司同意方可运输，并告知旅客在机场公安办好相关手续。
（4）押解犯罪嫌疑人运输过程应注意保密，不得随意向无关人员透露</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押解犯罪嫌疑人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服务要点</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2000234"/>
            <a:ext cx="11277678" cy="422912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（1）航班离站前，地面服务部门和乘务长办理交接，通知乘务长犯罪嫌疑人和押解人员的人数和座位号。乘务长必须核对犯罪嫌疑人和押送人员的人数，确认犯罪嫌疑人已安排在规定的座位，并报告机长。
（2）犯罪嫌疑人应安排在经济舱后面或者最后一排的中间座位， 押解人员安排在其左右。
（3）犯罪嫌疑人及其押解人员应优先于一般旅客登机。
（4）不得为押解人员和嫌犯提供刀、叉等用具和含酒精的饮料，提供给嫌犯的食物或其他饮料应由押解人员决定。
（5）当航班到达目的地，应安排犯罪嫌疑人及其押解人员最后下机。
（6）押解人员如需携带武器，由机场公安部门和机场安检部门处理。
（7）航班过站一般不安排犯罪嫌疑人及其押解人员下机。</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07</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2075" y="3609975"/>
            <a:ext cx="1918970" cy="387985"/>
          </a:xfrm>
          <a:prstGeom prst="rect">
            <a:avLst/>
          </a:prstGeom>
          <a:noFill/>
        </p:spPr>
        <p:txBody>
          <a:bodyPr wrap="square" rtlCol="0">
            <a:normAutofit fontScale="7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SEVEN</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晕机旅客服务</a:t>
            </a:r>
            <a:endParaRPr lang="zh-CN" altLang="en-US">
              <a:solidFill>
                <a:schemeClr val="dk1">
                  <a:lumMod val="85000"/>
                  <a:lumOff val="15000"/>
                </a:schemeClr>
              </a:solidFill>
            </a:endParaRPr>
          </a:p>
        </p:txBody>
      </p:sp>
    </p:spTree>
    <p:custDataLst>
      <p:tags r:id="rId4"/>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晕机旅客服务</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飞机在飞行过程中，旅客会在客舱内受到震动、摇摆，部分人群的自身调节机制不能很好地适应并且调节自身平衡，会出现眩晕、呕吐等症状。</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晕机旅客表现</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468755" y="1376045"/>
            <a:ext cx="960374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①轻者表现为头痛、全身稍有不适、胸闷、脸色绯红。
②重者表现为脸色苍白发青、头痛心慌、表情淡漠、微汗。</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乘客登机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清点人数</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177925" y="1462405"/>
            <a:ext cx="9596120" cy="38582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乘务长可利用计数器对乘客人数进行清点工作，1人计数1次，儿童或婴儿均应进行计数，一人买2张票的旅客以2人进行计数。</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59" descr="说明: 计数器"/>
          <p:cNvPicPr>
            <a:picLocks noChangeAspect="1"/>
          </p:cNvPicPr>
          <p:nvPr>
            <p:custDataLst>
              <p:tags r:id="rId9"/>
            </p:custDataLst>
          </p:nvPr>
        </p:nvPicPr>
        <p:blipFill>
          <a:blip r:embed="rId10"/>
          <a:stretch>
            <a:fillRect/>
          </a:stretch>
        </p:blipFill>
        <p:spPr>
          <a:xfrm>
            <a:off x="7058025" y="3827145"/>
            <a:ext cx="2941320" cy="2922905"/>
          </a:xfrm>
          <a:prstGeom prst="rect">
            <a:avLst/>
          </a:prstGeom>
          <a:noFill/>
          <a:ln w="9525">
            <a:noFill/>
          </a:ln>
        </p:spPr>
      </p:pic>
    </p:spTree>
    <p:custDataLst>
      <p:tags r:id="rId11"/>
    </p:custData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晕机旅客服务要点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7" name="文本框 16"/>
          <p:cNvSpPr txBox="1"/>
          <p:nvPr>
            <p:custDataLst>
              <p:tags r:id="rId7"/>
            </p:custDataLst>
          </p:nvPr>
        </p:nvSpPr>
        <p:spPr>
          <a:xfrm>
            <a:off x="1387311" y="3947471"/>
            <a:ext cx="2829712" cy="1582715"/>
          </a:xfrm>
          <a:prstGeom prst="rect">
            <a:avLst/>
          </a:prstGeom>
          <a:noFill/>
        </p:spPr>
        <p:txBody>
          <a:bodyPr wrap="square" lIns="90000" tIns="46800" rIns="90000" bIns="46800" rtlCol="0" anchor="ctr" anchorCtr="0">
            <a:noAutofit/>
          </a:bodyPr>
          <a:p>
            <a:pPr lvl="0" algn="ctr">
              <a:lnSpc>
                <a:spcPct val="120000"/>
              </a:lnSpc>
            </a:pPr>
            <a:r>
              <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①旅客登机时告知有晕机的情况，客舱乘务员应尽量帮助其调整座位，可以选择远离发动机又靠近窗的座位，能减少噪声和扩大视野。</a:t>
            </a:r>
            <a:endPar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 name="矩形: 圆角 4"/>
          <p:cNvSpPr/>
          <p:nvPr>
            <p:custDataLst>
              <p:tags r:id="rId8"/>
            </p:custDataLst>
          </p:nvPr>
        </p:nvSpPr>
        <p:spPr>
          <a:xfrm>
            <a:off x="1302737" y="1905317"/>
            <a:ext cx="3014910" cy="3961766"/>
          </a:xfrm>
          <a:prstGeom prst="round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8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9"/>
            </p:custDataLst>
          </p:nvPr>
        </p:nvSpPr>
        <p:spPr>
          <a:xfrm>
            <a:off x="4681721" y="3947471"/>
            <a:ext cx="2829712" cy="1582715"/>
          </a:xfrm>
          <a:prstGeom prst="rect">
            <a:avLst/>
          </a:prstGeom>
          <a:noFill/>
        </p:spPr>
        <p:txBody>
          <a:bodyPr wrap="square" lIns="90000" tIns="46800" rIns="90000" bIns="46800" rtlCol="0" anchor="ctr" anchorCtr="0">
            <a:noAutofit/>
          </a:bodyPr>
          <a:p>
            <a:pPr lvl="0" algn="ctr">
              <a:lnSpc>
                <a:spcPct val="120000"/>
              </a:lnSpc>
            </a:pPr>
            <a:r>
              <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②当需要服用乘晕宁时，客舱乘务员应该主动让旅客阅读使用说明，确认可以服用前，填写航空公司免责声明单，然后再提供药品。</a:t>
            </a:r>
            <a:endPar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 name="矩形: 圆角 4"/>
          <p:cNvSpPr/>
          <p:nvPr>
            <p:custDataLst>
              <p:tags r:id="rId10"/>
            </p:custDataLst>
          </p:nvPr>
        </p:nvSpPr>
        <p:spPr>
          <a:xfrm>
            <a:off x="4588892" y="1905317"/>
            <a:ext cx="3014910" cy="3961766"/>
          </a:xfrm>
          <a:prstGeom prst="round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8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11"/>
            </p:custDataLst>
          </p:nvPr>
        </p:nvSpPr>
        <p:spPr>
          <a:xfrm>
            <a:off x="7976130" y="4285291"/>
            <a:ext cx="2829712" cy="1582715"/>
          </a:xfrm>
          <a:prstGeom prst="rect">
            <a:avLst/>
          </a:prstGeom>
          <a:noFill/>
        </p:spPr>
        <p:txBody>
          <a:bodyPr wrap="square" lIns="90000" tIns="46800" rIns="90000" bIns="46800" rtlCol="0" anchor="ctr" anchorCtr="0">
            <a:noAutofit/>
          </a:bodyPr>
          <a:p>
            <a:pPr lvl="0" algn="ctr">
              <a:lnSpc>
                <a:spcPct val="120000"/>
              </a:lnSpc>
            </a:pPr>
            <a:r>
              <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③航班中可以通过观察和聊天的方式查看旅客情况，指导旅客尽量将视线放远，看看沿途风景，如远处的云和山脉，分散注意力，放松心情。在和旅客聊天时，不要谈及和晕机有关的内容。</a:t>
            </a:r>
            <a:endParaRPr lang="zh-CN" altLang="en-US"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8" name="矩形: 圆角 4"/>
          <p:cNvSpPr/>
          <p:nvPr>
            <p:custDataLst>
              <p:tags r:id="rId12"/>
            </p:custDataLst>
          </p:nvPr>
        </p:nvSpPr>
        <p:spPr>
          <a:xfrm>
            <a:off x="7875046" y="1905317"/>
            <a:ext cx="3014910" cy="3961766"/>
          </a:xfrm>
          <a:prstGeom prst="round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8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任意多边形 21"/>
          <p:cNvSpPr/>
          <p:nvPr>
            <p:custDataLst>
              <p:tags r:id="rId13"/>
            </p:custDataLst>
          </p:nvPr>
        </p:nvSpPr>
        <p:spPr>
          <a:xfrm>
            <a:off x="2088893" y="2708590"/>
            <a:ext cx="1435861" cy="800005"/>
          </a:xfrm>
          <a:custGeom>
            <a:avLst/>
            <a:gdLst/>
            <a:ahLst/>
            <a:cxnLst>
              <a:cxn ang="3">
                <a:pos x="hc" y="t"/>
              </a:cxn>
              <a:cxn ang="cd2">
                <a:pos x="l" y="vc"/>
              </a:cxn>
              <a:cxn ang="cd4">
                <a:pos x="hc" y="b"/>
              </a:cxn>
              <a:cxn ang="0">
                <a:pos x="r" y="vc"/>
              </a:cxn>
            </a:cxnLst>
            <a:rect l="l" t="t" r="r" b="b"/>
            <a:pathLst>
              <a:path w="2088" h="1163">
                <a:moveTo>
                  <a:pt x="1832" y="0"/>
                </a:moveTo>
                <a:lnTo>
                  <a:pt x="2088" y="0"/>
                </a:lnTo>
                <a:lnTo>
                  <a:pt x="2088" y="1163"/>
                </a:lnTo>
                <a:lnTo>
                  <a:pt x="1772" y="1163"/>
                </a:lnTo>
                <a:lnTo>
                  <a:pt x="1772" y="464"/>
                </a:lnTo>
                <a:cubicBezTo>
                  <a:pt x="1657" y="572"/>
                  <a:pt x="1521" y="651"/>
                  <a:pt x="1364" y="703"/>
                </a:cubicBezTo>
                <a:lnTo>
                  <a:pt x="1364" y="417"/>
                </a:lnTo>
                <a:cubicBezTo>
                  <a:pt x="1447" y="390"/>
                  <a:pt x="1536" y="339"/>
                  <a:pt x="1633" y="263"/>
                </a:cubicBezTo>
                <a:cubicBezTo>
                  <a:pt x="1729" y="188"/>
                  <a:pt x="1796" y="100"/>
                  <a:pt x="1832" y="0"/>
                </a:cubicBezTo>
                <a:close/>
                <a:moveTo>
                  <a:pt x="535" y="0"/>
                </a:moveTo>
                <a:cubicBezTo>
                  <a:pt x="694" y="0"/>
                  <a:pt x="819" y="57"/>
                  <a:pt x="909" y="171"/>
                </a:cubicBezTo>
                <a:cubicBezTo>
                  <a:pt x="1016" y="305"/>
                  <a:pt x="1069" y="529"/>
                  <a:pt x="1069" y="841"/>
                </a:cubicBezTo>
                <a:cubicBezTo>
                  <a:pt x="1069" y="958"/>
                  <a:pt x="1062" y="1062"/>
                  <a:pt x="1046" y="1155"/>
                </a:cubicBezTo>
                <a:lnTo>
                  <a:pt x="1045" y="1163"/>
                </a:lnTo>
                <a:lnTo>
                  <a:pt x="723" y="1163"/>
                </a:lnTo>
                <a:lnTo>
                  <a:pt x="724" y="1160"/>
                </a:lnTo>
                <a:cubicBezTo>
                  <a:pt x="734" y="1080"/>
                  <a:pt x="739" y="974"/>
                  <a:pt x="739" y="841"/>
                </a:cubicBezTo>
                <a:cubicBezTo>
                  <a:pt x="739" y="648"/>
                  <a:pt x="729" y="515"/>
                  <a:pt x="710" y="443"/>
                </a:cubicBezTo>
                <a:cubicBezTo>
                  <a:pt x="690" y="371"/>
                  <a:pt x="666" y="323"/>
                  <a:pt x="636" y="298"/>
                </a:cubicBezTo>
                <a:cubicBezTo>
                  <a:pt x="607" y="274"/>
                  <a:pt x="573" y="262"/>
                  <a:pt x="535" y="262"/>
                </a:cubicBezTo>
                <a:cubicBezTo>
                  <a:pt x="496" y="262"/>
                  <a:pt x="462" y="274"/>
                  <a:pt x="432" y="298"/>
                </a:cubicBezTo>
                <a:cubicBezTo>
                  <a:pt x="402" y="323"/>
                  <a:pt x="379" y="366"/>
                  <a:pt x="363" y="429"/>
                </a:cubicBezTo>
                <a:cubicBezTo>
                  <a:pt x="341" y="511"/>
                  <a:pt x="330" y="648"/>
                  <a:pt x="330" y="841"/>
                </a:cubicBezTo>
                <a:cubicBezTo>
                  <a:pt x="330" y="974"/>
                  <a:pt x="335" y="1078"/>
                  <a:pt x="344" y="1154"/>
                </a:cubicBezTo>
                <a:lnTo>
                  <a:pt x="345" y="1163"/>
                </a:lnTo>
                <a:lnTo>
                  <a:pt x="22" y="1163"/>
                </a:lnTo>
                <a:lnTo>
                  <a:pt x="21" y="1153"/>
                </a:lnTo>
                <a:cubicBezTo>
                  <a:pt x="7" y="1061"/>
                  <a:pt x="0" y="956"/>
                  <a:pt x="0" y="838"/>
                </a:cubicBezTo>
                <a:cubicBezTo>
                  <a:pt x="0" y="528"/>
                  <a:pt x="54" y="305"/>
                  <a:pt x="162" y="168"/>
                </a:cubicBezTo>
                <a:cubicBezTo>
                  <a:pt x="251" y="56"/>
                  <a:pt x="375" y="0"/>
                  <a:pt x="535"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sz="19900" b="1">
              <a:solidFill>
                <a:schemeClr val="accent1"/>
              </a:solidFill>
              <a:latin typeface="微软雅黑" panose="020B0503020204020204" charset="-122"/>
              <a:ea typeface="微软雅黑" panose="020B0503020204020204" charset="-122"/>
            </a:endParaRPr>
          </a:p>
        </p:txBody>
      </p:sp>
      <p:sp>
        <p:nvSpPr>
          <p:cNvPr id="24" name="任意多边形 23"/>
          <p:cNvSpPr/>
          <p:nvPr>
            <p:custDataLst>
              <p:tags r:id="rId14"/>
            </p:custDataLst>
          </p:nvPr>
        </p:nvSpPr>
        <p:spPr>
          <a:xfrm>
            <a:off x="5371106" y="2708590"/>
            <a:ext cx="1613529" cy="800005"/>
          </a:xfrm>
          <a:custGeom>
            <a:avLst/>
            <a:gdLst/>
            <a:ahLst/>
            <a:cxnLst>
              <a:cxn ang="3">
                <a:pos x="hc" y="t"/>
              </a:cxn>
              <a:cxn ang="cd2">
                <a:pos x="l" y="vc"/>
              </a:cxn>
              <a:cxn ang="cd4">
                <a:pos x="hc" y="b"/>
              </a:cxn>
              <a:cxn ang="0">
                <a:pos x="r" y="vc"/>
              </a:cxn>
            </a:cxnLst>
            <a:rect l="l" t="t" r="r" b="b"/>
            <a:pathLst>
              <a:path w="2346" h="1163">
                <a:moveTo>
                  <a:pt x="1824" y="0"/>
                </a:moveTo>
                <a:cubicBezTo>
                  <a:pt x="1986" y="0"/>
                  <a:pt x="2114" y="44"/>
                  <a:pt x="2207" y="131"/>
                </a:cubicBezTo>
                <a:cubicBezTo>
                  <a:pt x="2299" y="219"/>
                  <a:pt x="2346" y="328"/>
                  <a:pt x="2346" y="458"/>
                </a:cubicBezTo>
                <a:cubicBezTo>
                  <a:pt x="2346" y="532"/>
                  <a:pt x="2333" y="603"/>
                  <a:pt x="2306" y="670"/>
                </a:cubicBezTo>
                <a:cubicBezTo>
                  <a:pt x="2279" y="737"/>
                  <a:pt x="2237" y="807"/>
                  <a:pt x="2180" y="880"/>
                </a:cubicBezTo>
                <a:cubicBezTo>
                  <a:pt x="2142" y="929"/>
                  <a:pt x="2073" y="999"/>
                  <a:pt x="1973" y="1090"/>
                </a:cubicBezTo>
                <a:cubicBezTo>
                  <a:pt x="1948" y="1113"/>
                  <a:pt x="1926" y="1134"/>
                  <a:pt x="1905" y="1153"/>
                </a:cubicBezTo>
                <a:lnTo>
                  <a:pt x="1895" y="1163"/>
                </a:lnTo>
                <a:lnTo>
                  <a:pt x="1483" y="1163"/>
                </a:lnTo>
                <a:lnTo>
                  <a:pt x="1504" y="1140"/>
                </a:lnTo>
                <a:cubicBezTo>
                  <a:pt x="1559" y="1081"/>
                  <a:pt x="1625" y="1015"/>
                  <a:pt x="1702" y="943"/>
                </a:cubicBezTo>
                <a:cubicBezTo>
                  <a:pt x="1845" y="811"/>
                  <a:pt x="1932" y="721"/>
                  <a:pt x="1964" y="674"/>
                </a:cubicBezTo>
                <a:cubicBezTo>
                  <a:pt x="2007" y="609"/>
                  <a:pt x="2029" y="544"/>
                  <a:pt x="2029" y="481"/>
                </a:cubicBezTo>
                <a:cubicBezTo>
                  <a:pt x="2029" y="410"/>
                  <a:pt x="2010" y="356"/>
                  <a:pt x="1972" y="318"/>
                </a:cubicBezTo>
                <a:cubicBezTo>
                  <a:pt x="1935" y="281"/>
                  <a:pt x="1882" y="262"/>
                  <a:pt x="1816" y="262"/>
                </a:cubicBezTo>
                <a:cubicBezTo>
                  <a:pt x="1750" y="262"/>
                  <a:pt x="1698" y="282"/>
                  <a:pt x="1659" y="321"/>
                </a:cubicBezTo>
                <a:cubicBezTo>
                  <a:pt x="1620" y="361"/>
                  <a:pt x="1597" y="427"/>
                  <a:pt x="1591" y="519"/>
                </a:cubicBezTo>
                <a:lnTo>
                  <a:pt x="1277" y="487"/>
                </a:lnTo>
                <a:cubicBezTo>
                  <a:pt x="1295" y="314"/>
                  <a:pt x="1354" y="189"/>
                  <a:pt x="1453" y="113"/>
                </a:cubicBezTo>
                <a:cubicBezTo>
                  <a:pt x="1552" y="38"/>
                  <a:pt x="1675" y="0"/>
                  <a:pt x="1824" y="0"/>
                </a:cubicBezTo>
                <a:close/>
                <a:moveTo>
                  <a:pt x="535" y="0"/>
                </a:moveTo>
                <a:cubicBezTo>
                  <a:pt x="694" y="0"/>
                  <a:pt x="819" y="57"/>
                  <a:pt x="909" y="171"/>
                </a:cubicBezTo>
                <a:cubicBezTo>
                  <a:pt x="1016" y="305"/>
                  <a:pt x="1069" y="529"/>
                  <a:pt x="1069" y="841"/>
                </a:cubicBezTo>
                <a:cubicBezTo>
                  <a:pt x="1069" y="958"/>
                  <a:pt x="1062" y="1062"/>
                  <a:pt x="1046" y="1155"/>
                </a:cubicBezTo>
                <a:lnTo>
                  <a:pt x="1045" y="1163"/>
                </a:lnTo>
                <a:lnTo>
                  <a:pt x="723" y="1163"/>
                </a:lnTo>
                <a:lnTo>
                  <a:pt x="724" y="1160"/>
                </a:lnTo>
                <a:cubicBezTo>
                  <a:pt x="734" y="1080"/>
                  <a:pt x="739" y="974"/>
                  <a:pt x="739" y="841"/>
                </a:cubicBezTo>
                <a:cubicBezTo>
                  <a:pt x="739" y="648"/>
                  <a:pt x="729" y="515"/>
                  <a:pt x="710" y="443"/>
                </a:cubicBezTo>
                <a:cubicBezTo>
                  <a:pt x="690" y="371"/>
                  <a:pt x="666" y="323"/>
                  <a:pt x="636" y="298"/>
                </a:cubicBezTo>
                <a:cubicBezTo>
                  <a:pt x="607" y="274"/>
                  <a:pt x="573" y="262"/>
                  <a:pt x="535" y="262"/>
                </a:cubicBezTo>
                <a:cubicBezTo>
                  <a:pt x="496" y="262"/>
                  <a:pt x="462" y="274"/>
                  <a:pt x="432" y="298"/>
                </a:cubicBezTo>
                <a:cubicBezTo>
                  <a:pt x="402" y="323"/>
                  <a:pt x="379" y="366"/>
                  <a:pt x="363" y="429"/>
                </a:cubicBezTo>
                <a:cubicBezTo>
                  <a:pt x="341" y="511"/>
                  <a:pt x="330" y="648"/>
                  <a:pt x="330" y="841"/>
                </a:cubicBezTo>
                <a:cubicBezTo>
                  <a:pt x="330" y="974"/>
                  <a:pt x="335" y="1078"/>
                  <a:pt x="344" y="1154"/>
                </a:cubicBezTo>
                <a:lnTo>
                  <a:pt x="345" y="1163"/>
                </a:lnTo>
                <a:lnTo>
                  <a:pt x="22" y="1163"/>
                </a:lnTo>
                <a:lnTo>
                  <a:pt x="21" y="1153"/>
                </a:lnTo>
                <a:cubicBezTo>
                  <a:pt x="7" y="1061"/>
                  <a:pt x="0" y="956"/>
                  <a:pt x="0" y="838"/>
                </a:cubicBezTo>
                <a:cubicBezTo>
                  <a:pt x="0" y="528"/>
                  <a:pt x="54" y="305"/>
                  <a:pt x="162" y="168"/>
                </a:cubicBezTo>
                <a:cubicBezTo>
                  <a:pt x="251" y="56"/>
                  <a:pt x="375" y="0"/>
                  <a:pt x="535"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sz="19900" b="1">
              <a:solidFill>
                <a:schemeClr val="accent1"/>
              </a:solidFill>
              <a:latin typeface="微软雅黑" panose="020B0503020204020204" charset="-122"/>
              <a:ea typeface="微软雅黑" panose="020B0503020204020204" charset="-122"/>
            </a:endParaRPr>
          </a:p>
        </p:txBody>
      </p:sp>
      <p:sp>
        <p:nvSpPr>
          <p:cNvPr id="26" name="任意多边形 25"/>
          <p:cNvSpPr/>
          <p:nvPr>
            <p:custDataLst>
              <p:tags r:id="rId15"/>
            </p:custDataLst>
          </p:nvPr>
        </p:nvSpPr>
        <p:spPr>
          <a:xfrm>
            <a:off x="8650567" y="2708590"/>
            <a:ext cx="1625115" cy="800005"/>
          </a:xfrm>
          <a:custGeom>
            <a:avLst/>
            <a:gdLst/>
            <a:ahLst/>
            <a:cxnLst>
              <a:cxn ang="3">
                <a:pos x="hc" y="t"/>
              </a:cxn>
              <a:cxn ang="cd2">
                <a:pos x="l" y="vc"/>
              </a:cxn>
              <a:cxn ang="cd4">
                <a:pos x="hc" y="b"/>
              </a:cxn>
              <a:cxn ang="0">
                <a:pos x="r" y="vc"/>
              </a:cxn>
            </a:cxnLst>
            <a:rect l="l" t="t" r="r" b="b"/>
            <a:pathLst>
              <a:path w="2363" h="1163">
                <a:moveTo>
                  <a:pt x="1800" y="0"/>
                </a:moveTo>
                <a:cubicBezTo>
                  <a:pt x="1955" y="0"/>
                  <a:pt x="2079" y="49"/>
                  <a:pt x="2173" y="148"/>
                </a:cubicBezTo>
                <a:cubicBezTo>
                  <a:pt x="2250" y="229"/>
                  <a:pt x="2289" y="320"/>
                  <a:pt x="2289" y="422"/>
                </a:cubicBezTo>
                <a:cubicBezTo>
                  <a:pt x="2289" y="567"/>
                  <a:pt x="2210" y="682"/>
                  <a:pt x="2052" y="768"/>
                </a:cubicBezTo>
                <a:cubicBezTo>
                  <a:pt x="2146" y="788"/>
                  <a:pt x="2221" y="834"/>
                  <a:pt x="2278" y="904"/>
                </a:cubicBezTo>
                <a:cubicBezTo>
                  <a:pt x="2334" y="974"/>
                  <a:pt x="2363" y="1059"/>
                  <a:pt x="2363" y="1159"/>
                </a:cubicBezTo>
                <a:lnTo>
                  <a:pt x="2363" y="1163"/>
                </a:lnTo>
                <a:lnTo>
                  <a:pt x="2039" y="1163"/>
                </a:lnTo>
                <a:lnTo>
                  <a:pt x="2039" y="1161"/>
                </a:lnTo>
                <a:cubicBezTo>
                  <a:pt x="2039" y="1156"/>
                  <a:pt x="2039" y="1151"/>
                  <a:pt x="2039" y="1146"/>
                </a:cubicBezTo>
                <a:cubicBezTo>
                  <a:pt x="2039" y="1066"/>
                  <a:pt x="2018" y="1003"/>
                  <a:pt x="1975" y="957"/>
                </a:cubicBezTo>
                <a:cubicBezTo>
                  <a:pt x="1933" y="910"/>
                  <a:pt x="1881" y="887"/>
                  <a:pt x="1819" y="887"/>
                </a:cubicBezTo>
                <a:cubicBezTo>
                  <a:pt x="1779" y="887"/>
                  <a:pt x="1730" y="895"/>
                  <a:pt x="1674" y="911"/>
                </a:cubicBezTo>
                <a:lnTo>
                  <a:pt x="1709" y="654"/>
                </a:lnTo>
                <a:cubicBezTo>
                  <a:pt x="1794" y="656"/>
                  <a:pt x="1860" y="637"/>
                  <a:pt x="1905" y="598"/>
                </a:cubicBezTo>
                <a:cubicBezTo>
                  <a:pt x="1949" y="559"/>
                  <a:pt x="1972" y="506"/>
                  <a:pt x="1972" y="441"/>
                </a:cubicBezTo>
                <a:cubicBezTo>
                  <a:pt x="1972" y="386"/>
                  <a:pt x="1955" y="342"/>
                  <a:pt x="1923" y="309"/>
                </a:cubicBezTo>
                <a:cubicBezTo>
                  <a:pt x="1890" y="276"/>
                  <a:pt x="1846" y="259"/>
                  <a:pt x="1791" y="259"/>
                </a:cubicBezTo>
                <a:cubicBezTo>
                  <a:pt x="1737" y="259"/>
                  <a:pt x="1691" y="278"/>
                  <a:pt x="1653" y="316"/>
                </a:cubicBezTo>
                <a:cubicBezTo>
                  <a:pt x="1615" y="353"/>
                  <a:pt x="1592" y="408"/>
                  <a:pt x="1583" y="480"/>
                </a:cubicBezTo>
                <a:lnTo>
                  <a:pt x="1292" y="430"/>
                </a:lnTo>
                <a:cubicBezTo>
                  <a:pt x="1313" y="331"/>
                  <a:pt x="1343" y="251"/>
                  <a:pt x="1384" y="191"/>
                </a:cubicBezTo>
                <a:cubicBezTo>
                  <a:pt x="1425" y="132"/>
                  <a:pt x="1482" y="85"/>
                  <a:pt x="1555" y="51"/>
                </a:cubicBezTo>
                <a:cubicBezTo>
                  <a:pt x="1628" y="17"/>
                  <a:pt x="1710" y="0"/>
                  <a:pt x="1800" y="0"/>
                </a:cubicBezTo>
                <a:close/>
                <a:moveTo>
                  <a:pt x="535" y="0"/>
                </a:moveTo>
                <a:cubicBezTo>
                  <a:pt x="694" y="0"/>
                  <a:pt x="819" y="57"/>
                  <a:pt x="909" y="171"/>
                </a:cubicBezTo>
                <a:cubicBezTo>
                  <a:pt x="1016" y="305"/>
                  <a:pt x="1069" y="529"/>
                  <a:pt x="1069" y="841"/>
                </a:cubicBezTo>
                <a:cubicBezTo>
                  <a:pt x="1069" y="958"/>
                  <a:pt x="1062" y="1062"/>
                  <a:pt x="1046" y="1155"/>
                </a:cubicBezTo>
                <a:lnTo>
                  <a:pt x="1045" y="1163"/>
                </a:lnTo>
                <a:lnTo>
                  <a:pt x="723" y="1163"/>
                </a:lnTo>
                <a:lnTo>
                  <a:pt x="724" y="1160"/>
                </a:lnTo>
                <a:cubicBezTo>
                  <a:pt x="734" y="1080"/>
                  <a:pt x="739" y="974"/>
                  <a:pt x="739" y="841"/>
                </a:cubicBezTo>
                <a:cubicBezTo>
                  <a:pt x="739" y="648"/>
                  <a:pt x="729" y="515"/>
                  <a:pt x="710" y="443"/>
                </a:cubicBezTo>
                <a:cubicBezTo>
                  <a:pt x="690" y="371"/>
                  <a:pt x="666" y="323"/>
                  <a:pt x="636" y="298"/>
                </a:cubicBezTo>
                <a:cubicBezTo>
                  <a:pt x="607" y="274"/>
                  <a:pt x="573" y="262"/>
                  <a:pt x="535" y="262"/>
                </a:cubicBezTo>
                <a:cubicBezTo>
                  <a:pt x="496" y="262"/>
                  <a:pt x="462" y="274"/>
                  <a:pt x="432" y="298"/>
                </a:cubicBezTo>
                <a:cubicBezTo>
                  <a:pt x="402" y="323"/>
                  <a:pt x="379" y="366"/>
                  <a:pt x="363" y="429"/>
                </a:cubicBezTo>
                <a:cubicBezTo>
                  <a:pt x="341" y="511"/>
                  <a:pt x="330" y="648"/>
                  <a:pt x="330" y="841"/>
                </a:cubicBezTo>
                <a:cubicBezTo>
                  <a:pt x="330" y="974"/>
                  <a:pt x="335" y="1078"/>
                  <a:pt x="344" y="1154"/>
                </a:cubicBezTo>
                <a:lnTo>
                  <a:pt x="345" y="1163"/>
                </a:lnTo>
                <a:lnTo>
                  <a:pt x="22" y="1163"/>
                </a:lnTo>
                <a:lnTo>
                  <a:pt x="21" y="1153"/>
                </a:lnTo>
                <a:cubicBezTo>
                  <a:pt x="7" y="1061"/>
                  <a:pt x="0" y="956"/>
                  <a:pt x="0" y="838"/>
                </a:cubicBezTo>
                <a:cubicBezTo>
                  <a:pt x="0" y="528"/>
                  <a:pt x="54" y="305"/>
                  <a:pt x="162" y="168"/>
                </a:cubicBezTo>
                <a:cubicBezTo>
                  <a:pt x="251" y="56"/>
                  <a:pt x="375" y="0"/>
                  <a:pt x="535"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sz="19900" b="1">
              <a:solidFill>
                <a:schemeClr val="accent1"/>
              </a:solidFill>
              <a:latin typeface="微软雅黑" panose="020B0503020204020204" charset="-122"/>
              <a:ea typeface="微软雅黑" panose="020B0503020204020204" charset="-122"/>
            </a:endParaRPr>
          </a:p>
        </p:txBody>
      </p:sp>
    </p:spTree>
    <p:custDataLst>
      <p:tags r:id="rId16"/>
    </p:custData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晕机旅客服务要点</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196340" y="1617345"/>
            <a:ext cx="978852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④旅客发生晕机时，可以用静卧休息或闭目养神、不进食饮水、深呼吸、用热毛巾擦脸或在额头放置凉的湿毛巾、指掐内关穴、用温水漱口、提供氧气等减轻症状。
⑤对于严重晕机者，需提供氧气瓶让旅客吸氧。</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5486847" y="2719179"/>
            <a:ext cx="6185194" cy="1198618"/>
          </a:xfrm>
        </p:spPr>
        <p:txBody>
          <a:bodyPr>
            <a:normAutofit fontScale="70000"/>
          </a:bodyPr>
          <a:lstStyle/>
          <a:p>
            <a:r>
              <a:rPr lang="zh-CN" altLang="en-US">
                <a:solidFill>
                  <a:schemeClr val="dk1">
                    <a:lumMod val="85000"/>
                    <a:lumOff val="15000"/>
                  </a:schemeClr>
                </a:solidFill>
              </a:rPr>
              <a:t>任务4</a:t>
            </a:r>
            <a:br>
              <a:rPr lang="zh-CN" altLang="en-US">
                <a:solidFill>
                  <a:schemeClr val="dk1">
                    <a:lumMod val="85000"/>
                    <a:lumOff val="15000"/>
                  </a:schemeClr>
                </a:solidFill>
              </a:rPr>
            </a:br>
            <a:r>
              <a:rPr lang="zh-CN" altLang="en-US">
                <a:solidFill>
                  <a:schemeClr val="dk1">
                    <a:lumMod val="85000"/>
                    <a:lumOff val="15000"/>
                  </a:schemeClr>
                </a:solidFill>
              </a:rPr>
              <a:t>机上供餐供饮</a:t>
            </a:r>
            <a:endParaRPr lang="zh-CN" altLang="en-US">
              <a:solidFill>
                <a:schemeClr val="dk1">
                  <a:lumMod val="85000"/>
                  <a:lumOff val="15000"/>
                </a:schemeClr>
              </a:solidFill>
            </a:endParaRPr>
          </a:p>
        </p:txBody>
      </p:sp>
    </p:spTree>
    <p:custDataLst>
      <p:tags r:id="rId2"/>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6"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2" name="矩形 1"/>
          <p:cNvSpPr/>
          <p:nvPr>
            <p:custDataLst>
              <p:tags r:id="rId5"/>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sym typeface="Arial" panose="020B0604020202020204" pitchFamily="34" charset="0"/>
            </a:endParaRPr>
          </a:p>
        </p:txBody>
      </p:sp>
      <p:sp>
        <p:nvSpPr>
          <p:cNvPr id="222" name="文本框 221"/>
          <p:cNvSpPr txBox="1"/>
          <p:nvPr>
            <p:custDataLst>
              <p:tags r:id="rId6"/>
            </p:custDataLst>
          </p:nvPr>
        </p:nvSpPr>
        <p:spPr>
          <a:xfrm>
            <a:off x="3478855" y="1397728"/>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p:nvPr>
            <p:custDataLst>
              <p:tags r:id="rId7"/>
            </p:custDataLst>
          </p:nvPr>
        </p:nvCxnSpPr>
        <p:spPr>
          <a:xfrm rot="10800000">
            <a:off x="3602680" y="2148298"/>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8"/>
            </p:custDataLst>
          </p:nvPr>
        </p:nvSpPr>
        <p:spPr>
          <a:xfrm>
            <a:off x="3521710" y="2454910"/>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餐前准备</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8" name="文本框 117"/>
          <p:cNvSpPr txBox="1"/>
          <p:nvPr>
            <p:custDataLst>
              <p:tags r:id="rId9"/>
            </p:custDataLst>
          </p:nvPr>
        </p:nvSpPr>
        <p:spPr>
          <a:xfrm>
            <a:off x="3486475" y="3145621"/>
            <a:ext cx="815340" cy="768350"/>
          </a:xfrm>
          <a:prstGeom prst="rect">
            <a:avLst/>
          </a:prstGeom>
          <a:noFill/>
        </p:spPr>
        <p:txBody>
          <a:bodyPr wrap="square" rtlCol="0">
            <a:normAutofit fontScale="80000"/>
          </a:bodyPr>
          <a:lstStyle/>
          <a:p>
            <a:r>
              <a:rPr lang="en-US" altLang="zh-CN" sz="4400" b="1">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4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19" name="直接连接符 118"/>
          <p:cNvCxnSpPr/>
          <p:nvPr>
            <p:custDataLst>
              <p:tags r:id="rId10"/>
            </p:custDataLst>
          </p:nvPr>
        </p:nvCxnSpPr>
        <p:spPr>
          <a:xfrm rot="10800000">
            <a:off x="3610300" y="388920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11"/>
            </p:custDataLst>
          </p:nvPr>
        </p:nvSpPr>
        <p:spPr>
          <a:xfrm>
            <a:off x="7604125" y="2315210"/>
            <a:ext cx="3240000" cy="600710"/>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特殊餐食</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6" name="文本框 125"/>
          <p:cNvSpPr txBox="1"/>
          <p:nvPr>
            <p:custDataLst>
              <p:tags r:id="rId12"/>
            </p:custDataLst>
          </p:nvPr>
        </p:nvSpPr>
        <p:spPr>
          <a:xfrm>
            <a:off x="7607625" y="1407253"/>
            <a:ext cx="815340" cy="768350"/>
          </a:xfrm>
          <a:prstGeom prst="rect">
            <a:avLst/>
          </a:prstGeom>
          <a:noFill/>
        </p:spPr>
        <p:txBody>
          <a:bodyPr wrap="square" rtlCol="0">
            <a:normAutofit fontScale="9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03</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27" name="直接连接符 126"/>
          <p:cNvCxnSpPr/>
          <p:nvPr>
            <p:custDataLst>
              <p:tags r:id="rId13"/>
            </p:custDataLst>
          </p:nvPr>
        </p:nvCxnSpPr>
        <p:spPr>
          <a:xfrm rot="10800000">
            <a:off x="7731450" y="2148298"/>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9" name="文本框 128"/>
          <p:cNvSpPr txBox="1"/>
          <p:nvPr>
            <p:custDataLst>
              <p:tags r:id="rId14"/>
            </p:custDataLst>
          </p:nvPr>
        </p:nvSpPr>
        <p:spPr>
          <a:xfrm>
            <a:off x="7605395" y="4046220"/>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机上娱乐系统</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0" name="文本框 129"/>
          <p:cNvSpPr txBox="1"/>
          <p:nvPr>
            <p:custDataLst>
              <p:tags r:id="rId15"/>
            </p:custDataLst>
          </p:nvPr>
        </p:nvSpPr>
        <p:spPr>
          <a:xfrm>
            <a:off x="7615245" y="3138636"/>
            <a:ext cx="815340" cy="768350"/>
          </a:xfrm>
          <a:prstGeom prst="rect">
            <a:avLst/>
          </a:prstGeom>
          <a:noFill/>
        </p:spPr>
        <p:txBody>
          <a:bodyPr wrap="square" rtlCol="0">
            <a:normAutofit fontScale="90000"/>
          </a:bodyPr>
          <a:lstStyle/>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04</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31" name="直接连接符 130"/>
          <p:cNvCxnSpPr/>
          <p:nvPr>
            <p:custDataLst>
              <p:tags r:id="rId16"/>
            </p:custDataLst>
          </p:nvPr>
        </p:nvCxnSpPr>
        <p:spPr>
          <a:xfrm rot="10800000">
            <a:off x="7739070" y="388920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7"/>
            </p:custDataLst>
          </p:nvPr>
        </p:nvSpPr>
        <p:spPr>
          <a:xfrm>
            <a:off x="3479165" y="4116070"/>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 饮料服务</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文本框 21"/>
          <p:cNvSpPr txBox="1"/>
          <p:nvPr>
            <p:custDataLst>
              <p:tags r:id="rId18"/>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rPr>
              <a:t>目录</a:t>
            </a:r>
            <a:endPar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endParaRPr>
          </a:p>
        </p:txBody>
      </p:sp>
    </p:spTree>
    <p:custDataLst>
      <p:tags r:id="rId19"/>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19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sz="3555">
                <a:solidFill>
                  <a:schemeClr val="dk1">
                    <a:lumMod val="85000"/>
                    <a:lumOff val="15000"/>
                  </a:schemeClr>
                </a:solidFill>
              </a:rPr>
              <a:t> </a:t>
            </a:r>
            <a:r>
              <a:rPr lang="zh-CN" altLang="en-US" sz="3555">
                <a:solidFill>
                  <a:schemeClr val="dk1">
                    <a:lumMod val="85000"/>
                    <a:lumOff val="15000"/>
                  </a:schemeClr>
                </a:solidFill>
                <a:sym typeface="+mn-ea"/>
              </a:rPr>
              <a:t>餐前准备</a:t>
            </a:r>
            <a:endParaRPr lang="zh-CN" altLang="en-US" sz="3555">
              <a:solidFill>
                <a:schemeClr val="dk1">
                  <a:lumMod val="85000"/>
                  <a:lumOff val="15000"/>
                </a:schemeClr>
              </a:solidFill>
            </a:endParaRPr>
          </a:p>
        </p:txBody>
      </p:sp>
    </p:spTree>
    <p:custDataLst>
      <p:tags r:id="rId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烘烤餐食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00" name="文本框 99"/>
          <p:cNvSpPr txBox="1"/>
          <p:nvPr/>
        </p:nvSpPr>
        <p:spPr>
          <a:xfrm>
            <a:off x="542290" y="1330960"/>
            <a:ext cx="10633075" cy="5262245"/>
          </a:xfrm>
          <a:prstGeom prst="rect">
            <a:avLst/>
          </a:prstGeom>
          <a:noFill/>
          <a:ln w="9525">
            <a:noFill/>
          </a:ln>
        </p:spPr>
        <p:txBody>
          <a:bodyPr wrap="square">
            <a:spAutoFit/>
          </a:bodyPr>
          <a:p>
            <a:pPr indent="0"/>
            <a:r>
              <a:rPr lang="zh-CN" sz="2800" b="0">
                <a:latin typeface="微软雅黑" panose="020B0503020204020204" charset="-122"/>
                <a:ea typeface="微软雅黑" panose="020B0503020204020204" charset="-122"/>
                <a:cs typeface="微软雅黑" panose="020B0503020204020204" charset="-122"/>
              </a:rPr>
              <a:t>（</a:t>
            </a:r>
            <a:r>
              <a:rPr lang="en-US" sz="2800" b="0">
                <a:latin typeface="微软雅黑" panose="020B0503020204020204" charset="-122"/>
                <a:ea typeface="微软雅黑" panose="020B0503020204020204" charset="-122"/>
                <a:cs typeface="微软雅黑" panose="020B0503020204020204" charset="-122"/>
              </a:rPr>
              <a:t>1</a:t>
            </a:r>
            <a:r>
              <a:rPr lang="zh-CN" sz="2800" b="0">
                <a:latin typeface="微软雅黑" panose="020B0503020204020204" charset="-122"/>
                <a:ea typeface="微软雅黑" panose="020B0503020204020204" charset="-122"/>
                <a:cs typeface="微软雅黑" panose="020B0503020204020204" charset="-122"/>
              </a:rPr>
              <a:t>）首先进入后舱厨房，重点检查烤箱、水箱的指示灯是否正常，有无漏电、漏水情况（</a:t>
            </a:r>
            <a:r>
              <a:rPr lang="en-US" sz="2800" b="0">
                <a:latin typeface="微软雅黑" panose="020B0503020204020204" charset="-122"/>
                <a:ea typeface="微软雅黑" panose="020B0503020204020204" charset="-122"/>
                <a:cs typeface="微软雅黑" panose="020B0503020204020204" charset="-122"/>
              </a:rPr>
              <a:t>2</a:t>
            </a:r>
            <a:r>
              <a:rPr lang="zh-CN" sz="2800" b="0">
                <a:latin typeface="微软雅黑" panose="020B0503020204020204" charset="-122"/>
                <a:ea typeface="微软雅黑" panose="020B0503020204020204" charset="-122"/>
                <a:cs typeface="微软雅黑" panose="020B0503020204020204" charset="-122"/>
              </a:rPr>
              <a:t>）打开烤箱检查确认烤箱内没有异物（纸屑、保鲜膜、大量油渍等）。（</a:t>
            </a:r>
            <a:r>
              <a:rPr lang="en-US" sz="2800" b="0">
                <a:latin typeface="微软雅黑" panose="020B0503020204020204" charset="-122"/>
                <a:ea typeface="微软雅黑" panose="020B0503020204020204" charset="-122"/>
                <a:cs typeface="微软雅黑" panose="020B0503020204020204" charset="-122"/>
              </a:rPr>
              <a:t>3</a:t>
            </a:r>
            <a:r>
              <a:rPr lang="zh-CN" sz="2800" b="0">
                <a:latin typeface="微软雅黑" panose="020B0503020204020204" charset="-122"/>
                <a:ea typeface="微软雅黑" panose="020B0503020204020204" charset="-122"/>
                <a:cs typeface="微软雅黑" panose="020B0503020204020204" charset="-122"/>
              </a:rPr>
              <a:t>）确认设备运行正常后，开始烘烤餐食。应该使用中温进行烘烤。</a:t>
            </a:r>
            <a:endParaRPr lang="zh-CN" sz="2800" b="0">
              <a:latin typeface="微软雅黑" panose="020B0503020204020204" charset="-122"/>
              <a:ea typeface="微软雅黑" panose="020B0503020204020204" charset="-122"/>
              <a:cs typeface="微软雅黑" panose="020B0503020204020204" charset="-122"/>
            </a:endParaRPr>
          </a:p>
          <a:p>
            <a:pPr indent="0"/>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（4）烘烤餐食3～5分钟后，厨房乘务员用手背触碰烤箱门，测试烤箱门的温度，若发现烤箱工作温度不正常，应及时更换烤箱。
（5）烘烤餐食结束后，检查确认餐食受热是否均匀（瓷盘底部、热食盒外侧），温度是否适中。餐食受热不均或未烤热，应继续烘烤。</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endParaRPr lang="zh-CN" altLang="zh-CN" sz="2800" b="0">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摆放餐食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4" name="任意多边形 33"/>
          <p:cNvSpPr/>
          <p:nvPr>
            <p:custDataLst>
              <p:tags r:id="rId7"/>
            </p:custDataLst>
          </p:nvPr>
        </p:nvSpPr>
        <p:spPr>
          <a:xfrm>
            <a:off x="4956451" y="2763984"/>
            <a:ext cx="1433479" cy="754008"/>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lt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0">
            <a:normAutofit/>
          </a:bodyPr>
          <a:lstStyle/>
          <a:p>
            <a:pPr algn="ctr">
              <a:lnSpc>
                <a:spcPct val="120000"/>
              </a:lnSpc>
            </a:pPr>
            <a:r>
              <a:rPr lang="en-US" altLang="zh-CN" sz="2400" b="1">
                <a:solidFill>
                  <a:schemeClr val="lt1"/>
                </a:solidFill>
                <a:latin typeface="微软雅黑" panose="020B0503020204020204" charset="-122"/>
                <a:ea typeface="微软雅黑" panose="020B0503020204020204" charset="-122"/>
                <a:sym typeface="Arial" panose="020B0604020202020204" pitchFamily="34" charset="0"/>
              </a:rPr>
              <a:t>2</a:t>
            </a:r>
            <a:endParaRPr lang="en-US" altLang="zh-CN" sz="24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1" name="任意多边形 40"/>
          <p:cNvSpPr/>
          <p:nvPr>
            <p:custDataLst>
              <p:tags r:id="rId8"/>
            </p:custDataLst>
          </p:nvPr>
        </p:nvSpPr>
        <p:spPr>
          <a:xfrm>
            <a:off x="4562999" y="1409721"/>
            <a:ext cx="1762087" cy="1354263"/>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lt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20000"/>
              </a:lnSpc>
            </a:pPr>
            <a:endParaRPr>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2" name="任意多边形 41"/>
          <p:cNvSpPr/>
          <p:nvPr>
            <p:custDataLst>
              <p:tags r:id="rId9"/>
            </p:custDataLst>
          </p:nvPr>
        </p:nvSpPr>
        <p:spPr bwMode="auto">
          <a:xfrm>
            <a:off x="5098446" y="1958869"/>
            <a:ext cx="542983" cy="45886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lt2"/>
          </a:solidFill>
          <a:ln>
            <a:noFill/>
          </a:ln>
        </p:spPr>
        <p:txBody>
          <a:bodyPr wrap="square" lIns="91440" tIns="45720" rIns="91440" bIns="45720" anchor="ctr">
            <a:normAutofit/>
          </a:bodyPr>
          <a:lstStyle/>
          <a:p>
            <a:pPr algn="ctr">
              <a:lnSpc>
                <a:spcPct val="120000"/>
              </a:lnSpc>
            </a:pPr>
            <a:endParaRPr>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47" name="任意多边形 46"/>
          <p:cNvSpPr/>
          <p:nvPr>
            <p:custDataLst>
              <p:tags r:id="rId10"/>
            </p:custDataLst>
          </p:nvPr>
        </p:nvSpPr>
        <p:spPr>
          <a:xfrm>
            <a:off x="2045964" y="2763984"/>
            <a:ext cx="1433479" cy="754008"/>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0">
            <a:normAutofit/>
          </a:bodyPr>
          <a:lstStyle/>
          <a:p>
            <a:pPr algn="ctr">
              <a:lnSpc>
                <a:spcPct val="120000"/>
              </a:lnSpc>
            </a:pPr>
            <a:r>
              <a:rPr lang="en-US" altLang="zh-CN" sz="2400" b="1">
                <a:solidFill>
                  <a:schemeClr val="lt1"/>
                </a:solidFill>
                <a:latin typeface="微软雅黑" panose="020B0503020204020204" charset="-122"/>
                <a:ea typeface="微软雅黑" panose="020B0503020204020204" charset="-122"/>
                <a:sym typeface="Arial" panose="020B0604020202020204" pitchFamily="34" charset="0"/>
              </a:rPr>
              <a:t>1</a:t>
            </a:r>
            <a:endParaRPr lang="en-US" altLang="zh-CN" sz="24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8" name="任意多边形 47"/>
          <p:cNvSpPr/>
          <p:nvPr>
            <p:custDataLst>
              <p:tags r:id="rId11"/>
            </p:custDataLst>
          </p:nvPr>
        </p:nvSpPr>
        <p:spPr>
          <a:xfrm>
            <a:off x="1652513" y="1409721"/>
            <a:ext cx="1762087" cy="1354263"/>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20000"/>
              </a:lnSpc>
            </a:pPr>
            <a:endParaRPr>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9" name="任意多边形 48"/>
          <p:cNvSpPr/>
          <p:nvPr>
            <p:custDataLst>
              <p:tags r:id="rId12"/>
            </p:custDataLst>
          </p:nvPr>
        </p:nvSpPr>
        <p:spPr bwMode="auto">
          <a:xfrm>
            <a:off x="2184249" y="1924900"/>
            <a:ext cx="544958" cy="46052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lt2"/>
          </a:solidFill>
          <a:ln>
            <a:noFill/>
          </a:ln>
        </p:spPr>
        <p:txBody>
          <a:bodyPr wrap="square" lIns="91440" tIns="45720" rIns="91440" bIns="45720" anchor="ctr">
            <a:normAutofit/>
          </a:bodyPr>
          <a:lstStyle/>
          <a:p>
            <a:pPr algn="ctr">
              <a:lnSpc>
                <a:spcPct val="120000"/>
              </a:lnSpc>
            </a:pPr>
            <a:endParaRPr>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54" name="矩形 53"/>
          <p:cNvSpPr/>
          <p:nvPr>
            <p:custDataLst>
              <p:tags r:id="rId13"/>
            </p:custDataLst>
          </p:nvPr>
        </p:nvSpPr>
        <p:spPr bwMode="auto">
          <a:xfrm>
            <a:off x="4342130" y="3761105"/>
            <a:ext cx="3360420" cy="135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l">
              <a:lnSpc>
                <a:spcPct val="120000"/>
              </a:lnSpc>
            </a:pPr>
            <a:r>
              <a:rPr lang="zh-CN" altLang="en-US" spc="150">
                <a:solidFill>
                  <a:schemeClr val="dk1"/>
                </a:solidFill>
                <a:latin typeface="微软雅黑" panose="020B0503020204020204" charset="-122"/>
                <a:ea typeface="微软雅黑" panose="020B0503020204020204" charset="-122"/>
                <a:sym typeface="Arial" panose="020B0604020202020204" pitchFamily="34" charset="0"/>
              </a:rPr>
              <a:t>小食品摆放：提前将小食品整齐摆放在透明塑料抽屉内，放置在餐车台面上，并准备与乘客人数相当的湿纸巾。</a:t>
            </a:r>
            <a:endParaRPr lang="zh-CN" altLang="en-US"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57" name="矩形 56"/>
          <p:cNvSpPr/>
          <p:nvPr>
            <p:custDataLst>
              <p:tags r:id="rId14"/>
            </p:custDataLst>
          </p:nvPr>
        </p:nvSpPr>
        <p:spPr bwMode="auto">
          <a:xfrm>
            <a:off x="1335152" y="3896176"/>
            <a:ext cx="2855036" cy="135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l">
              <a:lnSpc>
                <a:spcPct val="120000"/>
              </a:lnSpc>
            </a:pPr>
            <a:r>
              <a:rPr lang="zh-CN" altLang="en-US"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热食摆放：热食摆放在铺有垫纸的餐车台面上，摆放不超过5层，品种均衡，餐盒（盘）放于餐车内</a:t>
            </a:r>
            <a:endParaRPr lang="zh-CN" altLang="en-US"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0" name="矩形 59"/>
          <p:cNvSpPr/>
          <p:nvPr>
            <p:custDataLst>
              <p:tags r:id="rId15"/>
            </p:custDataLst>
          </p:nvPr>
        </p:nvSpPr>
        <p:spPr bwMode="auto">
          <a:xfrm>
            <a:off x="7867015" y="3584575"/>
            <a:ext cx="3320415" cy="135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l">
              <a:lnSpc>
                <a:spcPct val="120000"/>
              </a:lnSpc>
            </a:pPr>
            <a:r>
              <a:rPr lang="zh-CN" altLang="en-US" spc="150">
                <a:solidFill>
                  <a:schemeClr val="dk1"/>
                </a:solidFill>
                <a:latin typeface="微软雅黑" panose="020B0503020204020204" charset="-122"/>
                <a:ea typeface="微软雅黑" panose="020B0503020204020204" charset="-122"/>
                <a:sym typeface="Arial" panose="020B0604020202020204" pitchFamily="34" charset="0"/>
              </a:rPr>
              <a:t>冷盘及餐具摆放：冷盘餐具放入餐盘中，然后将餐盘放于餐车内部。</a:t>
            </a:r>
            <a:endParaRPr lang="zh-CN" altLang="en-US" spc="15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2" name="任意多边形 71"/>
          <p:cNvSpPr/>
          <p:nvPr>
            <p:custDataLst>
              <p:tags r:id="rId16"/>
            </p:custDataLst>
          </p:nvPr>
        </p:nvSpPr>
        <p:spPr bwMode="auto">
          <a:xfrm>
            <a:off x="10919417" y="1958869"/>
            <a:ext cx="542983" cy="45886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lt2"/>
          </a:solidFill>
          <a:ln>
            <a:noFill/>
          </a:ln>
        </p:spPr>
        <p:txBody>
          <a:bodyPr wrap="square" lIns="91440" tIns="45720" rIns="91440" bIns="45720" anchor="ctr">
            <a:normAutofit/>
          </a:bodyPr>
          <a:lstStyle/>
          <a:p>
            <a:pPr algn="ctr">
              <a:lnSpc>
                <a:spcPct val="120000"/>
              </a:lnSpc>
            </a:pPr>
            <a:endParaRPr>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4" name="任意多边形 73"/>
          <p:cNvSpPr/>
          <p:nvPr>
            <p:custDataLst>
              <p:tags r:id="rId17"/>
            </p:custDataLst>
          </p:nvPr>
        </p:nvSpPr>
        <p:spPr>
          <a:xfrm>
            <a:off x="7866936" y="2763984"/>
            <a:ext cx="1433479" cy="754008"/>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0">
            <a:normAutofit/>
          </a:bodyPr>
          <a:lstStyle/>
          <a:p>
            <a:pPr algn="ctr">
              <a:lnSpc>
                <a:spcPct val="120000"/>
              </a:lnSpc>
            </a:pPr>
            <a:r>
              <a:rPr lang="en-US" altLang="zh-CN" sz="2400" b="1" dirty="0">
                <a:solidFill>
                  <a:schemeClr val="lt1"/>
                </a:solidFill>
                <a:latin typeface="微软雅黑" panose="020B0503020204020204" charset="-122"/>
                <a:ea typeface="微软雅黑" panose="020B0503020204020204" charset="-122"/>
                <a:sym typeface="Arial" panose="020B0604020202020204" pitchFamily="34" charset="0"/>
              </a:rPr>
              <a:t>3</a:t>
            </a:r>
            <a:endParaRPr lang="en-US" altLang="zh-CN" sz="24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5" name="任意多边形 74"/>
          <p:cNvSpPr/>
          <p:nvPr>
            <p:custDataLst>
              <p:tags r:id="rId18"/>
            </p:custDataLst>
          </p:nvPr>
        </p:nvSpPr>
        <p:spPr>
          <a:xfrm>
            <a:off x="7473486" y="1409721"/>
            <a:ext cx="1762087" cy="1354263"/>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20000"/>
              </a:lnSpc>
            </a:pPr>
            <a:endParaRPr>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6" name="任意多边形 75"/>
          <p:cNvSpPr/>
          <p:nvPr>
            <p:custDataLst>
              <p:tags r:id="rId19"/>
            </p:custDataLst>
          </p:nvPr>
        </p:nvSpPr>
        <p:spPr bwMode="auto">
          <a:xfrm>
            <a:off x="8005221" y="1924900"/>
            <a:ext cx="544958" cy="46052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lt2"/>
          </a:solidFill>
          <a:ln>
            <a:noFill/>
          </a:ln>
        </p:spPr>
        <p:txBody>
          <a:bodyPr wrap="square" lIns="91440" tIns="45720" rIns="91440" bIns="45720" anchor="ctr">
            <a:normAutofit/>
          </a:bodyPr>
          <a:lstStyle/>
          <a:p>
            <a:pPr algn="ctr">
              <a:lnSpc>
                <a:spcPct val="120000"/>
              </a:lnSpc>
            </a:pPr>
            <a:endParaRPr>
              <a:solidFill>
                <a:schemeClr val="dk1"/>
              </a:solidFill>
              <a:latin typeface="微软雅黑" panose="020B0503020204020204" charset="-122"/>
              <a:ea typeface="微软雅黑" panose="020B0503020204020204" charset="-122"/>
              <a:sym typeface="Arial" panose="020B0604020202020204" pitchFamily="34" charset="0"/>
            </a:endParaRPr>
          </a:p>
        </p:txBody>
      </p:sp>
    </p:spTree>
    <p:custDataLst>
      <p:tags r:id="rId20"/>
    </p:custData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询问乘客</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7155" y="138428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乘务员45° 面向乘客，面带微笑，主动询问：“女士（先生），我们今天为您准备了鸡肉米饭和牛肉面条，请问您需要哪一种？”</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拿取餐食</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459695" y="1067419"/>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拿取餐食时一定要记得踩下餐车的刹车，由下至上依次抽取餐盘，将餐车上的热食放于餐盘正中。</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1"/>
          <p:cNvPicPr>
            <a:picLocks noChangeAspect="1"/>
          </p:cNvPicPr>
          <p:nvPr>
            <p:custDataLst>
              <p:tags r:id="rId9"/>
            </p:custDataLst>
          </p:nvPr>
        </p:nvPicPr>
        <p:blipFill>
          <a:blip r:embed="rId10"/>
          <a:stretch>
            <a:fillRect/>
          </a:stretch>
        </p:blipFill>
        <p:spPr>
          <a:xfrm>
            <a:off x="7559040" y="3931920"/>
            <a:ext cx="3895090" cy="2550160"/>
          </a:xfrm>
          <a:prstGeom prst="rect">
            <a:avLst/>
          </a:prstGeom>
          <a:noFill/>
          <a:ln w="9525">
            <a:noFill/>
          </a:ln>
        </p:spPr>
      </p:pic>
    </p:spTree>
    <p:custDataLst>
      <p:tags r:id="rId11"/>
    </p:custData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递送餐食</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1301115" y="1818640"/>
            <a:ext cx="9668510" cy="43694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1450975" y="2045970"/>
            <a:ext cx="9298940" cy="39751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（1）发餐时，面向乘客，按从前至后、先里后外的顺序递送餐食，左手递送给左侧的乘客，右手递送给右侧的乘客，避免手臂交叉。
（2）将餐盘递送给乘客的同时，亲切地告诉乘客：“这是您的鸡肉米饭/牛肉面条，请慢用。”</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乘客登机</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迎客要求</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787400" y="1769110"/>
            <a:ext cx="10666730" cy="45224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（1）保持标准站姿，表情自然，面带微笑，与旅客进行目光接触，热情主动地问候进入客舱的每位乘客并回答旅客问询。乘务员可查看乘客登机牌，主动引导座位方向。
（2）使用普通话或相应的外语（以英语为主）问候旅客，问候时，要注意语气的亲切自然，语调的微微上扬。
（3）五指并拢，动作规范指示座位方向。
（4）对进入客舱的旅客鞠躬，表达尊敬和诚意，上身鞠躬15~30 。
（5）当旅客进入客舱，走到面前，乘务员须主动问候“您好，欢迎登机！”</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回收餐具</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1018540" y="1929765"/>
            <a:ext cx="9991725" cy="43694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1282065" y="2103755"/>
            <a:ext cx="9473565" cy="39566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用空餐车回收餐具，餐车顶部放一个大托盘或塑料抽屉，用来放空的杯子和未使用的物品。回收餐食时，乘务员45 面向乘客，面带微笑询问：“女士（先生），您是否还需要继续用餐。”若乘客不需要继续用餐，将乘客用完的餐盒叠放好放入餐车内，用过的餐盘从上往下逐个摆放。</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33700"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2075" y="3609975"/>
            <a:ext cx="1977390" cy="387985"/>
          </a:xfrm>
          <a:prstGeom prst="rect">
            <a:avLst/>
          </a:prstGeom>
          <a:noFill/>
        </p:spPr>
        <p:txBody>
          <a:bodyPr wrap="square" rtlCol="0">
            <a:normAutofit fontScale="80000"/>
          </a:bodyPr>
          <a:lstStyle/>
          <a:p>
            <a:pPr marR="0" algn="ctr" defTabSz="914400" fontAlgn="auto">
              <a:lnSpc>
                <a:spcPct val="150000"/>
              </a:lnSpc>
              <a:spcBef>
                <a:spcPts val="0"/>
              </a:spcBef>
              <a:spcAft>
                <a:spcPts val="0"/>
              </a:spcAft>
              <a:buClrTx/>
              <a:buSzTx/>
              <a:buFontTx/>
            </a:pPr>
            <a:r>
              <a:rPr lang="en-US" alt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饮料服务</a:t>
            </a:r>
            <a:endParaRPr lang="zh-CN" altLang="en-US">
              <a:solidFill>
                <a:schemeClr val="dk1">
                  <a:lumMod val="85000"/>
                  <a:lumOff val="15000"/>
                </a:schemeClr>
              </a:solidFill>
            </a:endParaRPr>
          </a:p>
        </p:txBody>
      </p:sp>
    </p:spTree>
    <p:custDataLst>
      <p:tags r:id="rId4"/>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冲泡热饮</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00" name="文本框 99"/>
          <p:cNvSpPr txBox="1"/>
          <p:nvPr/>
        </p:nvSpPr>
        <p:spPr>
          <a:xfrm>
            <a:off x="1138555" y="1456690"/>
            <a:ext cx="10112375" cy="3784600"/>
          </a:xfrm>
          <a:prstGeom prst="rect">
            <a:avLst/>
          </a:prstGeom>
          <a:noFill/>
          <a:ln w="9525">
            <a:noFill/>
          </a:ln>
        </p:spPr>
        <p:txBody>
          <a:bodyPr wrap="square">
            <a:spAutoFit/>
          </a:bodyPr>
          <a:p>
            <a:pPr indent="270510"/>
            <a:r>
              <a:rPr lang="zh-CN" sz="3200">
                <a:solidFill>
                  <a:srgbClr val="FF0000"/>
                </a:solidFill>
                <a:latin typeface="微软雅黑" panose="020B0503020204020204" charset="-122"/>
                <a:ea typeface="微软雅黑" panose="020B0503020204020204" charset="-122"/>
                <a:cs typeface="微软雅黑" panose="020B0503020204020204" charset="-122"/>
              </a:rPr>
              <a:t>（1）泡咖啡。</a:t>
            </a:r>
            <a:r>
              <a:rPr lang="zh-CN" sz="3200">
                <a:latin typeface="微软雅黑" panose="020B0503020204020204" charset="-122"/>
                <a:ea typeface="微软雅黑" panose="020B0503020204020204" charset="-122"/>
                <a:cs typeface="微软雅黑" panose="020B0503020204020204" charset="-122"/>
              </a:rPr>
              <a:t>咖啡分为大包和小包咖啡及三合一速溶咖啡。</a:t>
            </a:r>
            <a:endParaRPr lang="zh-CN" sz="3200">
              <a:latin typeface="微软雅黑" panose="020B0503020204020204" charset="-122"/>
              <a:ea typeface="微软雅黑" panose="020B0503020204020204" charset="-122"/>
              <a:cs typeface="微软雅黑" panose="020B0503020204020204" charset="-122"/>
            </a:endParaRPr>
          </a:p>
          <a:p>
            <a:pPr indent="270510"/>
            <a:r>
              <a:rPr lang="zh-CN" sz="2800">
                <a:latin typeface="微软雅黑" panose="020B0503020204020204" charset="-122"/>
                <a:ea typeface="微软雅黑" panose="020B0503020204020204" charset="-122"/>
                <a:cs typeface="微软雅黑" panose="020B0503020204020204" charset="-122"/>
              </a:rPr>
              <a:t>A.泡一壶时，将一大包咖啡放入壶内，加入热水或开水至壶的7成后搅拌。</a:t>
            </a:r>
            <a:endParaRPr lang="zh-CN" sz="2800">
              <a:latin typeface="微软雅黑" panose="020B0503020204020204" charset="-122"/>
              <a:ea typeface="微软雅黑" panose="020B0503020204020204" charset="-122"/>
              <a:cs typeface="微软雅黑" panose="020B0503020204020204" charset="-122"/>
            </a:endParaRPr>
          </a:p>
          <a:p>
            <a:pPr indent="270510"/>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B.泡一杯的，将一小包咖啡放人杯内，加人热水至杯的7成后搅拌。</a:t>
            </a:r>
            <a:endParaRPr lang="zh-CN" sz="2800">
              <a:latin typeface="微软雅黑" panose="020B0503020204020204" charset="-122"/>
              <a:ea typeface="微软雅黑" panose="020B0503020204020204" charset="-122"/>
              <a:cs typeface="微软雅黑" panose="020B0503020204020204" charset="-122"/>
            </a:endParaRPr>
          </a:p>
          <a:p>
            <a:pPr indent="270510"/>
            <a:r>
              <a:rPr lang="zh-CN" sz="3200">
                <a:solidFill>
                  <a:srgbClr val="FF0000"/>
                </a:solidFill>
                <a:latin typeface="微软雅黑" panose="020B0503020204020204" charset="-122"/>
                <a:ea typeface="微软雅黑" panose="020B0503020204020204" charset="-122"/>
                <a:cs typeface="微软雅黑" panose="020B0503020204020204" charset="-122"/>
              </a:rPr>
              <a:t>（2）沏茶。</a:t>
            </a:r>
            <a:r>
              <a:rPr lang="zh-CN" sz="3200">
                <a:latin typeface="微软雅黑" panose="020B0503020204020204" charset="-122"/>
                <a:ea typeface="微软雅黑" panose="020B0503020204020204" charset="-122"/>
                <a:cs typeface="微软雅黑" panose="020B0503020204020204" charset="-122"/>
              </a:rPr>
              <a:t>将一包茶叶放入壶内，加入开水至壶的7成</a:t>
            </a:r>
            <a:r>
              <a:rPr lang="zh-CN" sz="3200" b="1">
                <a:latin typeface="微软雅黑" panose="020B0503020204020204" charset="-122"/>
                <a:ea typeface="微软雅黑" panose="020B0503020204020204" charset="-122"/>
                <a:cs typeface="微软雅黑" panose="020B0503020204020204" charset="-122"/>
              </a:rPr>
              <a:t>。</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2" name="图片 -2147482523" descr="8644ebf81a4c510f07a789632d32e128d52aa5dd"/>
          <p:cNvPicPr>
            <a:picLocks noChangeAspect="1"/>
          </p:cNvPicPr>
          <p:nvPr>
            <p:custDataLst>
              <p:tags r:id="rId7"/>
            </p:custDataLst>
          </p:nvPr>
        </p:nvPicPr>
        <p:blipFill>
          <a:blip r:embed="rId8"/>
          <a:stretch>
            <a:fillRect/>
          </a:stretch>
        </p:blipFill>
        <p:spPr>
          <a:xfrm>
            <a:off x="3351213" y="4924425"/>
            <a:ext cx="2219325" cy="1662430"/>
          </a:xfrm>
          <a:prstGeom prst="rect">
            <a:avLst/>
          </a:prstGeom>
          <a:noFill/>
          <a:ln w="9525">
            <a:noFill/>
          </a:ln>
        </p:spPr>
      </p:pic>
      <p:pic>
        <p:nvPicPr>
          <p:cNvPr id="4" name="图片 1"/>
          <p:cNvPicPr>
            <a:picLocks noChangeAspect="1"/>
          </p:cNvPicPr>
          <p:nvPr>
            <p:custDataLst>
              <p:tags r:id="rId9"/>
            </p:custDataLst>
          </p:nvPr>
        </p:nvPicPr>
        <p:blipFill>
          <a:blip r:embed="rId10"/>
          <a:stretch>
            <a:fillRect/>
          </a:stretch>
        </p:blipFill>
        <p:spPr>
          <a:xfrm>
            <a:off x="6664960" y="4924425"/>
            <a:ext cx="1968500" cy="1660525"/>
          </a:xfrm>
          <a:prstGeom prst="rect">
            <a:avLst/>
          </a:prstGeom>
          <a:noFill/>
          <a:ln w="9525">
            <a:noFill/>
          </a:ln>
        </p:spPr>
      </p:pic>
    </p:spTree>
    <p:custDataLst>
      <p:tags r:id="rId11"/>
    </p:custData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摆放水车</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387985" y="927100"/>
            <a:ext cx="11349355"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（1）摆餐车时，车上铺好防滑纸或餐车巾，水车的中部放一个塑料托，每种饮料摆在塑料托内，防止掉出。饮料的标签向外，内高外矮，使旅客一目了然。备份饮料放入餐车内。
（2）杯子的高度以不超过车上最高的瓶子为准，水壶内的咖啡和茶水装7成满。
（3）热食摆放至餐车内时，不要叠放过高，避免滑落。
（4）餐车的饮料框内应摆放热饮杯（纸杯）及冷饮杯（塑料杯）。
（5）冷饮以矿泉水、碳酸饮料、果汁饮料及各类酒为主，热饮以茶和咖啡为主。
（6）餐车内另需准备冰桶、冰夹、小毛巾。</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8"/>
            </p:custDataLst>
          </p:nvPr>
        </p:nvPicPr>
        <p:blipFill>
          <a:blip r:embed="rId9"/>
          <a:stretch>
            <a:fillRect/>
          </a:stretch>
        </p:blipFill>
        <p:spPr>
          <a:xfrm>
            <a:off x="8074025" y="4566920"/>
            <a:ext cx="2976880" cy="1997075"/>
          </a:xfrm>
          <a:prstGeom prst="rect">
            <a:avLst/>
          </a:prstGeom>
          <a:noFill/>
          <a:ln w="9525">
            <a:noFill/>
          </a:ln>
        </p:spPr>
      </p:pic>
    </p:spTree>
    <p:custDataLst>
      <p:tags r:id="rId10"/>
    </p:custData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端</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00" name="文本框 99"/>
          <p:cNvSpPr txBox="1"/>
          <p:nvPr/>
        </p:nvSpPr>
        <p:spPr>
          <a:xfrm>
            <a:off x="894715" y="1456055"/>
            <a:ext cx="8842375" cy="2651125"/>
          </a:xfrm>
          <a:prstGeom prst="rect">
            <a:avLst/>
          </a:prstGeom>
          <a:noFill/>
          <a:ln w="9525">
            <a:noFill/>
          </a:ln>
        </p:spPr>
        <p:txBody>
          <a:bodyPr wrap="square">
            <a:spAutoFit/>
          </a:bodyPr>
          <a:p>
            <a:pPr indent="270510">
              <a:lnSpc>
                <a:spcPct val="130000"/>
              </a:lnSpc>
            </a:pPr>
            <a:r>
              <a:rPr lang="zh-CN" sz="3200" b="0">
                <a:latin typeface="+mj-ea"/>
                <a:ea typeface="+mj-ea"/>
                <a:cs typeface="+mj-ea"/>
              </a:rPr>
              <a:t>（</a:t>
            </a:r>
            <a:r>
              <a:rPr lang="en-US" sz="3200" b="0">
                <a:latin typeface="+mj-ea"/>
                <a:ea typeface="+mj-ea"/>
                <a:cs typeface="+mj-ea"/>
              </a:rPr>
              <a:t>1</a:t>
            </a:r>
            <a:r>
              <a:rPr lang="zh-CN" sz="3200" b="0">
                <a:latin typeface="+mj-ea"/>
                <a:ea typeface="+mj-ea"/>
                <a:cs typeface="+mj-ea"/>
              </a:rPr>
              <a:t>）托盘竖着端，双手端在熱子的两侧后半部，高度为腰部，如图所示。</a:t>
            </a:r>
            <a:endParaRPr lang="zh-CN" sz="3200" b="0">
              <a:latin typeface="+mj-ea"/>
              <a:ea typeface="+mj-ea"/>
              <a:cs typeface="+mj-ea"/>
            </a:endParaRPr>
          </a:p>
          <a:p>
            <a:pPr indent="270510">
              <a:lnSpc>
                <a:spcPct val="130000"/>
              </a:lnSpc>
            </a:pPr>
            <a:r>
              <a:rPr lang="en-US" altLang="zh-CN" sz="3200" b="0">
                <a:latin typeface="+mj-ea"/>
                <a:ea typeface="+mj-ea"/>
                <a:cs typeface="+mj-ea"/>
              </a:rPr>
              <a:t>  </a:t>
            </a:r>
            <a:r>
              <a:rPr lang="zh-CN" sz="3200" b="0">
                <a:latin typeface="+mj-ea"/>
                <a:ea typeface="+mj-ea"/>
                <a:cs typeface="+mj-ea"/>
              </a:rPr>
              <a:t>（</a:t>
            </a:r>
            <a:r>
              <a:rPr lang="en-US" sz="3200" b="0">
                <a:latin typeface="+mj-ea"/>
                <a:ea typeface="+mj-ea"/>
                <a:cs typeface="+mj-ea"/>
              </a:rPr>
              <a:t>2</a:t>
            </a:r>
            <a:r>
              <a:rPr lang="zh-CN" sz="3200" b="0">
                <a:latin typeface="+mj-ea"/>
                <a:ea typeface="+mj-ea"/>
                <a:cs typeface="+mj-ea"/>
              </a:rPr>
              <a:t>）在客舱中转身时，盘子不转身体转。</a:t>
            </a:r>
            <a:endParaRPr lang="zh-CN" sz="3200" b="0">
              <a:latin typeface="+mj-ea"/>
              <a:ea typeface="+mj-ea"/>
              <a:cs typeface="+mj-ea"/>
            </a:endParaRPr>
          </a:p>
          <a:p>
            <a:pPr indent="270510">
              <a:lnSpc>
                <a:spcPct val="130000"/>
              </a:lnSpc>
            </a:pPr>
            <a:r>
              <a:rPr lang="en-US" altLang="zh-CN" sz="3200" b="0">
                <a:latin typeface="+mj-ea"/>
                <a:ea typeface="+mj-ea"/>
                <a:cs typeface="+mj-ea"/>
              </a:rPr>
              <a:t>  </a:t>
            </a:r>
            <a:r>
              <a:rPr lang="zh-CN" sz="3200" b="0">
                <a:latin typeface="+mj-ea"/>
                <a:ea typeface="+mj-ea"/>
                <a:cs typeface="+mj-ea"/>
              </a:rPr>
              <a:t>（</a:t>
            </a:r>
            <a:r>
              <a:rPr lang="en-US" sz="3200" b="0">
                <a:latin typeface="+mj-ea"/>
                <a:ea typeface="+mj-ea"/>
                <a:cs typeface="+mj-ea"/>
              </a:rPr>
              <a:t>3</a:t>
            </a:r>
            <a:r>
              <a:rPr lang="zh-CN" sz="3200" b="0">
                <a:latin typeface="+mj-ea"/>
                <a:ea typeface="+mj-ea"/>
                <a:cs typeface="+mj-ea"/>
              </a:rPr>
              <a:t>）用大拖盘送水时，每盘摆 </a:t>
            </a:r>
            <a:r>
              <a:rPr lang="en-US" sz="3200" b="0">
                <a:latin typeface="+mj-ea"/>
                <a:ea typeface="+mj-ea"/>
                <a:cs typeface="+mj-ea"/>
              </a:rPr>
              <a:t>15</a:t>
            </a:r>
            <a:r>
              <a:rPr lang="zh-CN" sz="3200" b="0">
                <a:latin typeface="+mj-ea"/>
                <a:ea typeface="+mj-ea"/>
                <a:cs typeface="+mj-ea"/>
              </a:rPr>
              <a:t>杯。</a:t>
            </a:r>
            <a:endParaRPr lang="zh-CN" altLang="en-US" sz="3200" b="0">
              <a:latin typeface="+mj-ea"/>
              <a:ea typeface="+mj-ea"/>
              <a:cs typeface="+mj-ea"/>
            </a:endParaRPr>
          </a:p>
        </p:txBody>
      </p:sp>
      <p:pic>
        <p:nvPicPr>
          <p:cNvPr id="4" name="图片 1"/>
          <p:cNvPicPr>
            <a:picLocks noChangeAspect="1"/>
          </p:cNvPicPr>
          <p:nvPr>
            <p:custDataLst>
              <p:tags r:id="rId8"/>
            </p:custDataLst>
          </p:nvPr>
        </p:nvPicPr>
        <p:blipFill>
          <a:blip r:embed="rId9"/>
          <a:stretch>
            <a:fillRect/>
          </a:stretch>
        </p:blipFill>
        <p:spPr>
          <a:xfrm>
            <a:off x="9214485" y="2675573"/>
            <a:ext cx="2454910" cy="3702685"/>
          </a:xfrm>
          <a:prstGeom prst="rect">
            <a:avLst/>
          </a:prstGeom>
          <a:noFill/>
          <a:ln w="9525">
            <a:noFill/>
          </a:ln>
        </p:spPr>
      </p:pic>
    </p:spTree>
    <p:custDataLst>
      <p:tags r:id="rId10"/>
    </p:custData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5"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拿</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00" name="文本框 99"/>
          <p:cNvSpPr txBox="1"/>
          <p:nvPr/>
        </p:nvSpPr>
        <p:spPr>
          <a:xfrm>
            <a:off x="591820" y="1536700"/>
            <a:ext cx="9783445" cy="2651125"/>
          </a:xfrm>
          <a:prstGeom prst="rect">
            <a:avLst/>
          </a:prstGeom>
          <a:noFill/>
          <a:ln w="9525">
            <a:noFill/>
          </a:ln>
        </p:spPr>
        <p:txBody>
          <a:bodyPr wrap="square">
            <a:spAutoFit/>
          </a:bodyPr>
          <a:p>
            <a:pPr indent="270510">
              <a:lnSpc>
                <a:spcPct val="130000"/>
              </a:lnSpc>
            </a:pPr>
            <a:r>
              <a:rPr lang="en-US" altLang="zh-CN" sz="3200" b="0">
                <a:latin typeface="+mj-ea"/>
                <a:ea typeface="+mj-ea"/>
                <a:cs typeface="+mj-ea"/>
              </a:rPr>
              <a:t>  </a:t>
            </a:r>
            <a:r>
              <a:rPr lang="zh-CN" sz="3200" b="0">
                <a:latin typeface="+mj-ea"/>
                <a:ea typeface="+mj-ea"/>
                <a:cs typeface="+mj-ea"/>
              </a:rPr>
              <a:t>（</a:t>
            </a:r>
            <a:r>
              <a:rPr lang="en-US" sz="3200" b="0">
                <a:latin typeface="+mj-ea"/>
                <a:ea typeface="+mj-ea"/>
                <a:cs typeface="+mj-ea"/>
              </a:rPr>
              <a:t>1</a:t>
            </a:r>
            <a:r>
              <a:rPr lang="zh-CN" sz="3200" b="0">
                <a:latin typeface="+mj-ea"/>
                <a:ea typeface="+mj-ea"/>
                <a:cs typeface="+mj-ea"/>
              </a:rPr>
              <a:t>）拿杯子时要拿杯子的下部 </a:t>
            </a:r>
            <a:r>
              <a:rPr lang="en-US" sz="3200" b="0">
                <a:latin typeface="+mj-ea"/>
                <a:ea typeface="+mj-ea"/>
                <a:cs typeface="+mj-ea"/>
              </a:rPr>
              <a:t>1/3 </a:t>
            </a:r>
            <a:r>
              <a:rPr lang="zh-CN" sz="3200" b="0">
                <a:latin typeface="+mj-ea"/>
                <a:ea typeface="+mj-ea"/>
                <a:cs typeface="+mj-ea"/>
              </a:rPr>
              <a:t>处，如图所示。</a:t>
            </a:r>
            <a:endParaRPr lang="zh-CN" sz="3200" b="0">
              <a:latin typeface="+mj-ea"/>
              <a:ea typeface="+mj-ea"/>
              <a:cs typeface="+mj-ea"/>
            </a:endParaRPr>
          </a:p>
          <a:p>
            <a:pPr indent="270510">
              <a:lnSpc>
                <a:spcPct val="130000"/>
              </a:lnSpc>
            </a:pPr>
            <a:r>
              <a:rPr lang="en-US" altLang="zh-CN" sz="3200" b="0">
                <a:latin typeface="+mj-ea"/>
                <a:ea typeface="+mj-ea"/>
                <a:cs typeface="+mj-ea"/>
              </a:rPr>
              <a:t>  </a:t>
            </a:r>
            <a:r>
              <a:rPr lang="zh-CN" sz="3200" b="0">
                <a:latin typeface="+mj-ea"/>
                <a:ea typeface="+mj-ea"/>
                <a:cs typeface="+mj-ea"/>
              </a:rPr>
              <a:t>（</a:t>
            </a:r>
            <a:r>
              <a:rPr lang="en-US" sz="3200" b="0">
                <a:latin typeface="+mj-ea"/>
                <a:ea typeface="+mj-ea"/>
                <a:cs typeface="+mj-ea"/>
              </a:rPr>
              <a:t>2</a:t>
            </a:r>
            <a:r>
              <a:rPr lang="zh-CN" sz="3200" b="0">
                <a:latin typeface="+mj-ea"/>
                <a:ea typeface="+mj-ea"/>
                <a:cs typeface="+mj-ea"/>
              </a:rPr>
              <a:t>）拿大饮料瓶时，拿饮料瓶的中部。</a:t>
            </a:r>
            <a:endParaRPr lang="zh-CN" sz="3200" b="0">
              <a:latin typeface="+mj-ea"/>
              <a:ea typeface="+mj-ea"/>
              <a:cs typeface="+mj-ea"/>
            </a:endParaRPr>
          </a:p>
          <a:p>
            <a:pPr indent="270510">
              <a:lnSpc>
                <a:spcPct val="130000"/>
              </a:lnSpc>
            </a:pPr>
            <a:r>
              <a:rPr lang="en-US" altLang="zh-CN" sz="3200" b="0">
                <a:latin typeface="+mj-ea"/>
                <a:ea typeface="+mj-ea"/>
                <a:cs typeface="+mj-ea"/>
              </a:rPr>
              <a:t>  </a:t>
            </a:r>
            <a:r>
              <a:rPr lang="zh-CN" sz="3200" b="0">
                <a:latin typeface="+mj-ea"/>
                <a:ea typeface="+mj-ea"/>
                <a:cs typeface="+mj-ea"/>
              </a:rPr>
              <a:t>（</a:t>
            </a:r>
            <a:r>
              <a:rPr lang="en-US" sz="3200" b="0">
                <a:latin typeface="+mj-ea"/>
                <a:ea typeface="+mj-ea"/>
                <a:cs typeface="+mj-ea"/>
              </a:rPr>
              <a:t>3</a:t>
            </a:r>
            <a:r>
              <a:rPr lang="zh-CN" sz="3200" b="0">
                <a:latin typeface="+mj-ea"/>
                <a:ea typeface="+mj-ea"/>
                <a:cs typeface="+mj-ea"/>
              </a:rPr>
              <a:t>）拿空托盘时，托盘面朝里，底部朝外竖着拿，垂直放在身体的一侧。</a:t>
            </a:r>
            <a:endParaRPr lang="zh-CN" altLang="en-US" sz="3200" b="0">
              <a:latin typeface="+mj-ea"/>
              <a:ea typeface="+mj-ea"/>
              <a:cs typeface="+mj-ea"/>
            </a:endParaRPr>
          </a:p>
        </p:txBody>
      </p:sp>
      <p:pic>
        <p:nvPicPr>
          <p:cNvPr id="6" name="图片 1"/>
          <p:cNvPicPr>
            <a:picLocks noChangeAspect="1"/>
          </p:cNvPicPr>
          <p:nvPr>
            <p:custDataLst>
              <p:tags r:id="rId8"/>
            </p:custDataLst>
          </p:nvPr>
        </p:nvPicPr>
        <p:blipFill>
          <a:blip r:embed="rId9"/>
          <a:stretch>
            <a:fillRect/>
          </a:stretch>
        </p:blipFill>
        <p:spPr>
          <a:xfrm>
            <a:off x="8010208" y="4129723"/>
            <a:ext cx="3371215" cy="2248535"/>
          </a:xfrm>
          <a:prstGeom prst="rect">
            <a:avLst/>
          </a:prstGeom>
          <a:noFill/>
          <a:ln w="9525">
            <a:noFill/>
          </a:ln>
        </p:spPr>
      </p:pic>
    </p:spTree>
    <p:custDataLst>
      <p:tags r:id="rId10"/>
    </p:custData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userDrawn="1">
            <p:custDataLst>
              <p:tags r:id="rId1"/>
            </p:custDataLst>
          </p:nvPr>
        </p:nvGrpSpPr>
        <p:grpSpPr>
          <a:xfrm>
            <a:off x="10638971" y="5416757"/>
            <a:ext cx="1553029" cy="1432837"/>
            <a:chOff x="10898414" y="5656121"/>
            <a:chExt cx="1293586" cy="1193473"/>
          </a:xfrm>
        </p:grpSpPr>
        <p:sp>
          <p:nvSpPr>
            <p:cNvPr id="16"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7"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0"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倒</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6" name="KSO_Shape"/>
          <p:cNvSpPr/>
          <p:nvPr>
            <p:custDataLst>
              <p:tags r:id="rId8"/>
            </p:custDataLst>
          </p:nvPr>
        </p:nvSpPr>
        <p:spPr bwMode="auto">
          <a:xfrm>
            <a:off x="710452" y="1818096"/>
            <a:ext cx="458408" cy="458408"/>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Autofit/>
            <a:scene3d>
              <a:camera prst="orthographicFront"/>
              <a:lightRig rig="threePt" dir="t"/>
            </a:scene3d>
            <a:sp3d>
              <a:contourClr>
                <a:srgbClr val="FFFFFF"/>
              </a:contourClr>
            </a:sp3d>
          </a:bodyPr>
          <a:lstStyle/>
          <a:p>
            <a:pPr algn="ctr"/>
            <a:endParaRPr lang="zh-CN" altLang="en-US" sz="28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9"/>
            </p:custDataLst>
          </p:nvPr>
        </p:nvSpPr>
        <p:spPr>
          <a:xfrm>
            <a:off x="1280795" y="1631950"/>
            <a:ext cx="7796530" cy="796925"/>
          </a:xfrm>
          <a:prstGeom prst="rect">
            <a:avLst/>
          </a:prstGeom>
        </p:spPr>
        <p:txBody>
          <a:bodyPr/>
          <a:lstStyle/>
          <a:p>
            <a:pPr algn="l">
              <a:lnSpc>
                <a:spcPct val="120000"/>
              </a:lnSpc>
            </a:pPr>
            <a:r>
              <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（1）倒冷饮时，先问是否需要加冰，再倒至杯子的7成。注意先加冰块，再添加饮料，冰块添加2～3块为宜。</a:t>
            </a:r>
            <a:endPar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KSO_Shape"/>
          <p:cNvSpPr/>
          <p:nvPr>
            <p:custDataLst>
              <p:tags r:id="rId10"/>
            </p:custDataLst>
          </p:nvPr>
        </p:nvSpPr>
        <p:spPr bwMode="auto">
          <a:xfrm>
            <a:off x="710452" y="2934292"/>
            <a:ext cx="458408" cy="458408"/>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Autofit/>
            <a:scene3d>
              <a:camera prst="orthographicFront"/>
              <a:lightRig rig="threePt" dir="t"/>
            </a:scene3d>
            <a:sp3d>
              <a:contourClr>
                <a:srgbClr val="FFFFFF"/>
              </a:contourClr>
            </a:sp3d>
          </a:bodyPr>
          <a:lstStyle/>
          <a:p>
            <a:pPr algn="ctr"/>
            <a:endParaRPr lang="zh-CN" altLang="en-US" sz="28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1280795" y="2748280"/>
            <a:ext cx="7112635" cy="796925"/>
          </a:xfrm>
          <a:prstGeom prst="rect">
            <a:avLst/>
          </a:prstGeom>
        </p:spPr>
        <p:txBody>
          <a:bodyPr>
            <a:normAutofit/>
          </a:bodyPr>
          <a:lstStyle/>
          <a:p>
            <a:pPr>
              <a:lnSpc>
                <a:spcPct val="120000"/>
              </a:lnSpc>
            </a:pPr>
            <a:r>
              <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（2）为小旅客服务时，倒至杯子的一半。</a:t>
            </a:r>
            <a:endPar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KSO_Shape"/>
          <p:cNvSpPr/>
          <p:nvPr>
            <p:custDataLst>
              <p:tags r:id="rId12"/>
            </p:custDataLst>
          </p:nvPr>
        </p:nvSpPr>
        <p:spPr bwMode="auto">
          <a:xfrm>
            <a:off x="710452" y="4050489"/>
            <a:ext cx="458408" cy="458408"/>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Autofit/>
            <a:scene3d>
              <a:camera prst="orthographicFront"/>
              <a:lightRig rig="threePt" dir="t"/>
            </a:scene3d>
            <a:sp3d>
              <a:contourClr>
                <a:srgbClr val="FFFFFF"/>
              </a:contourClr>
            </a:sp3d>
          </a:bodyPr>
          <a:lstStyle/>
          <a:p>
            <a:pPr algn="ctr"/>
            <a:endParaRPr lang="zh-CN" altLang="en-US" sz="28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 name="矩形 13"/>
          <p:cNvSpPr/>
          <p:nvPr>
            <p:custDataLst>
              <p:tags r:id="rId13"/>
            </p:custDataLst>
          </p:nvPr>
        </p:nvSpPr>
        <p:spPr>
          <a:xfrm>
            <a:off x="1280795" y="3864610"/>
            <a:ext cx="7253605" cy="796925"/>
          </a:xfrm>
          <a:prstGeom prst="rect">
            <a:avLst/>
          </a:prstGeom>
        </p:spPr>
        <p:txBody>
          <a:bodyPr>
            <a:noAutofit/>
          </a:bodyPr>
          <a:lstStyle/>
          <a:p>
            <a:pPr>
              <a:lnSpc>
                <a:spcPct val="120000"/>
              </a:lnSpc>
            </a:pPr>
            <a:r>
              <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（3）倒带气饮料时，应将杯子倾斜45 ，沿杯壁倒至7成。</a:t>
            </a:r>
            <a:endPar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8" name="KSO_Shape"/>
          <p:cNvSpPr/>
          <p:nvPr>
            <p:custDataLst>
              <p:tags r:id="rId14"/>
            </p:custDataLst>
          </p:nvPr>
        </p:nvSpPr>
        <p:spPr bwMode="auto">
          <a:xfrm>
            <a:off x="710452" y="5166684"/>
            <a:ext cx="458408" cy="458408"/>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Autofit/>
            <a:scene3d>
              <a:camera prst="orthographicFront"/>
              <a:lightRig rig="threePt" dir="t"/>
            </a:scene3d>
            <a:sp3d>
              <a:contourClr>
                <a:srgbClr val="FFFFFF"/>
              </a:contourClr>
            </a:sp3d>
          </a:bodyPr>
          <a:lstStyle/>
          <a:p>
            <a:pPr algn="ctr"/>
            <a:endParaRPr lang="zh-CN" altLang="en-US" sz="28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9" name="矩形 18"/>
          <p:cNvSpPr/>
          <p:nvPr>
            <p:custDataLst>
              <p:tags r:id="rId15"/>
            </p:custDataLst>
          </p:nvPr>
        </p:nvSpPr>
        <p:spPr>
          <a:xfrm>
            <a:off x="1280795" y="4980940"/>
            <a:ext cx="7795895" cy="796925"/>
          </a:xfrm>
          <a:prstGeom prst="rect">
            <a:avLst/>
          </a:prstGeom>
        </p:spPr>
        <p:txBody>
          <a:bodyPr>
            <a:noAutofit/>
          </a:bodyPr>
          <a:lstStyle/>
          <a:p>
            <a:pPr>
              <a:lnSpc>
                <a:spcPct val="120000"/>
              </a:lnSpc>
            </a:pPr>
            <a:r>
              <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（4）进行供饮服务时，身体略微后退半步，手与餐车平面齐平。</a:t>
            </a:r>
            <a:endParaRPr lang="zh-CN" altLang="en-US" sz="2000" spc="15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4" name="图片 1"/>
          <p:cNvPicPr>
            <a:picLocks noChangeAspect="1"/>
          </p:cNvPicPr>
          <p:nvPr>
            <p:custDataLst>
              <p:tags r:id="rId16"/>
            </p:custDataLst>
          </p:nvPr>
        </p:nvPicPr>
        <p:blipFill>
          <a:blip r:embed="rId17"/>
          <a:stretch>
            <a:fillRect/>
          </a:stretch>
        </p:blipFill>
        <p:spPr>
          <a:xfrm>
            <a:off x="8646160" y="2484755"/>
            <a:ext cx="3296285" cy="2209165"/>
          </a:xfrm>
          <a:prstGeom prst="rect">
            <a:avLst/>
          </a:prstGeom>
          <a:noFill/>
          <a:ln w="9525">
            <a:noFill/>
          </a:ln>
        </p:spPr>
      </p:pic>
    </p:spTree>
    <p:custDataLst>
      <p:tags r:id="rId18"/>
    </p:custData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送</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306705" y="1899920"/>
            <a:ext cx="11627485" cy="42291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（1）供餐供饮服务时，将餐车推至客舱前部，服务顺序一般为从前往后，先左边后右边，先内部后外部，先女士后男士。
（2）特殊餐食应先于普通餐食送出。
（3）将餐盘从餐车中取出时，应从下网上取餐盘。送餐时，应双手端盘，将餐盒区热食摆放在小桌板正中间，标签朝向旅客，提醒旅客小心餐食温度。
（4）供餐/供饮时，应主动面向旅客45 ，身体略向前倾，面带微笑，向旅客介绍饮料/餐食的种类：”女士/先生，今天我们为您准备了****，请问您喜欢哪种？“
（5）面向旅客服务时，左手递送左侧的旅客，右手递送右侧的旅客；背对旅客服务时，左手递送右侧旅客，右手递送左侧旅客。
（6）提供热饮服务时提醒旅客小心烫伤，颠簸期间停止热饮服务，提醒旅客注意安全。</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收</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83" name="Oval 40"/>
          <p:cNvSpPr/>
          <p:nvPr>
            <p:custDataLst>
              <p:tags r:id="rId8"/>
            </p:custDataLst>
          </p:nvPr>
        </p:nvSpPr>
        <p:spPr bwMode="auto">
          <a:xfrm>
            <a:off x="9442323" y="1812755"/>
            <a:ext cx="1264927" cy="1266752"/>
          </a:xfrm>
          <a:prstGeom prst="ellipse">
            <a:avLst/>
          </a:prstGeom>
          <a:solidFill>
            <a:schemeClr val="accent5"/>
          </a:solidFill>
          <a:ln>
            <a:noFill/>
          </a:ln>
          <a:effectLst>
            <a:outerShdw blurRad="241300" sx="99000" sy="99000" algn="ctr" rotWithShape="0">
              <a:schemeClr val="dk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p:txBody>
      </p:sp>
      <p:sp>
        <p:nvSpPr>
          <p:cNvPr id="52" name="矩形 51"/>
          <p:cNvSpPr/>
          <p:nvPr>
            <p:custDataLst>
              <p:tags r:id="rId9"/>
            </p:custDataLst>
          </p:nvPr>
        </p:nvSpPr>
        <p:spPr bwMode="auto">
          <a:xfrm>
            <a:off x="9198995" y="3438041"/>
            <a:ext cx="2138930" cy="1983589"/>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20000"/>
              </a:lnSpc>
              <a:spcAft>
                <a:spcPts val="1000"/>
              </a:spcAft>
              <a:buClrTx/>
              <a:buSzTx/>
              <a:buFontTx/>
            </a:pPr>
            <a:r>
              <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（5）用托盘收杯子时，应遵守原则：从前往后，先外后里。将杯子从托盘的内处向外出摆放。</a:t>
            </a:r>
            <a:endPar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7" name="Oval 53"/>
          <p:cNvSpPr/>
          <p:nvPr>
            <p:custDataLst>
              <p:tags r:id="rId10"/>
            </p:custDataLst>
          </p:nvPr>
        </p:nvSpPr>
        <p:spPr bwMode="auto">
          <a:xfrm>
            <a:off x="5171987" y="1812755"/>
            <a:ext cx="1264927" cy="1266752"/>
          </a:xfrm>
          <a:prstGeom prst="ellipse">
            <a:avLst/>
          </a:prstGeom>
          <a:solidFill>
            <a:schemeClr val="accent3"/>
          </a:solidFill>
          <a:ln>
            <a:noFill/>
          </a:ln>
          <a:effectLst>
            <a:outerShdw blurRad="241300" sx="99000" sy="99000" algn="ctr" rotWithShape="0">
              <a:schemeClr val="dk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p:txBody>
      </p:sp>
      <p:sp>
        <p:nvSpPr>
          <p:cNvPr id="54" name="矩形 53"/>
          <p:cNvSpPr/>
          <p:nvPr>
            <p:custDataLst>
              <p:tags r:id="rId11"/>
            </p:custDataLst>
          </p:nvPr>
        </p:nvSpPr>
        <p:spPr bwMode="auto">
          <a:xfrm>
            <a:off x="4894581" y="3438041"/>
            <a:ext cx="2214609" cy="1983589"/>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20000"/>
              </a:lnSpc>
              <a:spcAft>
                <a:spcPts val="1000"/>
              </a:spcAft>
              <a:buClrTx/>
              <a:buSzTx/>
              <a:buFontTx/>
            </a:pPr>
            <a:r>
              <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（3）回收时，面向旅客45度 ，身体略向前倾，面带微笑，目光注视旅客：“女士/先生：请问您还需要继续使用吗？</a:t>
            </a:r>
            <a:endPar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 name="Oval 40"/>
          <p:cNvSpPr/>
          <p:nvPr>
            <p:custDataLst>
              <p:tags r:id="rId12"/>
            </p:custDataLst>
          </p:nvPr>
        </p:nvSpPr>
        <p:spPr bwMode="auto">
          <a:xfrm>
            <a:off x="899526" y="1812755"/>
            <a:ext cx="1264927" cy="1266752"/>
          </a:xfrm>
          <a:prstGeom prst="ellipse">
            <a:avLst/>
          </a:prstGeom>
          <a:solidFill>
            <a:schemeClr val="accent1"/>
          </a:solidFill>
          <a:ln>
            <a:noFill/>
          </a:ln>
          <a:effectLst>
            <a:outerShdw blurRad="241300" sx="99000" sy="99000" algn="ctr" rotWithShape="0">
              <a:schemeClr val="dk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p:txBody>
      </p:sp>
      <p:sp>
        <p:nvSpPr>
          <p:cNvPr id="47" name="矩形 46"/>
          <p:cNvSpPr/>
          <p:nvPr>
            <p:custDataLst>
              <p:tags r:id="rId13"/>
            </p:custDataLst>
          </p:nvPr>
        </p:nvSpPr>
        <p:spPr bwMode="auto">
          <a:xfrm>
            <a:off x="629335" y="3438041"/>
            <a:ext cx="1911893" cy="1983589"/>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20000"/>
              </a:lnSpc>
              <a:spcAft>
                <a:spcPts val="1000"/>
              </a:spcAft>
              <a:buClrTx/>
              <a:buSzTx/>
              <a:buFontTx/>
            </a:pPr>
            <a:r>
              <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（1）回收前在餐车内准备空抽屉或托盘，携带小毛巾或湿纸巾。</a:t>
            </a:r>
            <a:endPar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8" name="Oval 40"/>
          <p:cNvSpPr/>
          <p:nvPr>
            <p:custDataLst>
              <p:tags r:id="rId14"/>
            </p:custDataLst>
          </p:nvPr>
        </p:nvSpPr>
        <p:spPr bwMode="auto">
          <a:xfrm>
            <a:off x="3035756" y="1812755"/>
            <a:ext cx="1264927" cy="1266752"/>
          </a:xfrm>
          <a:prstGeom prst="ellipse">
            <a:avLst/>
          </a:prstGeom>
          <a:solidFill>
            <a:schemeClr val="accent2"/>
          </a:solidFill>
          <a:ln>
            <a:noFill/>
          </a:ln>
          <a:effectLst>
            <a:outerShdw blurRad="241300" sx="99000" sy="99000" algn="ctr" rotWithShape="0">
              <a:schemeClr val="dk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p:txBody>
      </p:sp>
      <p:sp>
        <p:nvSpPr>
          <p:cNvPr id="55" name="矩形 54"/>
          <p:cNvSpPr/>
          <p:nvPr>
            <p:custDataLst>
              <p:tags r:id="rId15"/>
            </p:custDataLst>
          </p:nvPr>
        </p:nvSpPr>
        <p:spPr bwMode="auto">
          <a:xfrm>
            <a:off x="2691922" y="3438041"/>
            <a:ext cx="1987572" cy="1983589"/>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20000"/>
              </a:lnSpc>
              <a:spcAft>
                <a:spcPts val="1000"/>
              </a:spcAft>
              <a:buClrTx/>
              <a:buSzTx/>
              <a:buFontTx/>
            </a:pPr>
            <a:r>
              <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（2）一般使用空餐车回收：餐车上放置空的塑料水托，回收空杯子（每摞不得超过5个杯子）。</a:t>
            </a:r>
            <a:endPar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6" name="Oval 40"/>
          <p:cNvSpPr/>
          <p:nvPr>
            <p:custDataLst>
              <p:tags r:id="rId16"/>
            </p:custDataLst>
          </p:nvPr>
        </p:nvSpPr>
        <p:spPr bwMode="auto">
          <a:xfrm>
            <a:off x="7308217" y="1812755"/>
            <a:ext cx="1264927" cy="1266752"/>
          </a:xfrm>
          <a:prstGeom prst="ellipse">
            <a:avLst/>
          </a:prstGeom>
          <a:solidFill>
            <a:schemeClr val="accent4"/>
          </a:solidFill>
          <a:ln>
            <a:noFill/>
          </a:ln>
          <a:effectLst>
            <a:outerShdw blurRad="241300" sx="99000" sy="99000" algn="ctr" rotWithShape="0">
              <a:schemeClr val="dk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olidFill>
                <a:schemeClr val="lt1"/>
              </a:solidFill>
              <a:latin typeface="微软雅黑" panose="020B0503020204020204" charset="-122"/>
              <a:ea typeface="微软雅黑" panose="020B0503020204020204" charset="-122"/>
              <a:sym typeface="+mn-lt"/>
            </a:endParaRPr>
          </a:p>
          <a:p>
            <a:pPr algn="ctr"/>
            <a:endParaRPr lang="en-US" sz="3200" i="1" dirty="0">
              <a:solidFill>
                <a:schemeClr val="lt1"/>
              </a:solidFill>
              <a:latin typeface="微软雅黑" panose="020B0503020204020204" charset="-122"/>
              <a:ea typeface="微软雅黑" panose="020B0503020204020204" charset="-122"/>
              <a:sym typeface="+mn-lt"/>
            </a:endParaRPr>
          </a:p>
        </p:txBody>
      </p:sp>
      <p:sp>
        <p:nvSpPr>
          <p:cNvPr id="56" name="矩形 55"/>
          <p:cNvSpPr/>
          <p:nvPr>
            <p:custDataLst>
              <p:tags r:id="rId17"/>
            </p:custDataLst>
          </p:nvPr>
        </p:nvSpPr>
        <p:spPr bwMode="auto">
          <a:xfrm>
            <a:off x="7074670" y="3438041"/>
            <a:ext cx="2124989" cy="1983589"/>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lnSpc>
                <a:spcPct val="120000"/>
              </a:lnSpc>
              <a:spcAft>
                <a:spcPts val="1000"/>
              </a:spcAft>
              <a:buClrTx/>
              <a:buSzTx/>
              <a:buFontTx/>
            </a:pPr>
            <a:r>
              <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（4）将回收的餐盒整理整齐，整齐稳妥地放在餐车里用餐车收餐盘时，从上往下将餐盘摆放到餐车内。</a:t>
            </a:r>
            <a:endParaRPr lang="zh-CN" altLang="en-US" sz="20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9" name="图形 18"/>
          <p:cNvPicPr/>
          <p:nvPr>
            <p:custDataLst>
              <p:tags r:id="rId18"/>
            </p:custDataLst>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855605" y="2226949"/>
            <a:ext cx="438365" cy="438365"/>
          </a:xfrm>
          <a:prstGeom prst="rect">
            <a:avLst/>
          </a:prstGeom>
        </p:spPr>
      </p:pic>
      <p:pic>
        <p:nvPicPr>
          <p:cNvPr id="20" name="图形 19"/>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585267" y="2226949"/>
            <a:ext cx="438365" cy="438365"/>
          </a:xfrm>
          <a:prstGeom prst="rect">
            <a:avLst/>
          </a:prstGeom>
        </p:spPr>
      </p:pic>
      <p:pic>
        <p:nvPicPr>
          <p:cNvPr id="21" name="图形 20"/>
          <p:cNvPicPr/>
          <p:nvPr>
            <p:custDataLst>
              <p:tags r:id="rId24"/>
            </p:custDataLst>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237611" y="2151753"/>
            <a:ext cx="588757" cy="588757"/>
          </a:xfrm>
          <a:prstGeom prst="rect">
            <a:avLst/>
          </a:prstGeom>
        </p:spPr>
      </p:pic>
      <p:pic>
        <p:nvPicPr>
          <p:cNvPr id="22" name="图形 21"/>
          <p:cNvPicPr>
            <a:picLocks noChangeAspect="1"/>
          </p:cNvPicPr>
          <p:nvPr>
            <p:custDataLst>
              <p:tags r:id="rId27"/>
            </p:custDataLst>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3407603" y="2185514"/>
            <a:ext cx="521233" cy="521233"/>
          </a:xfrm>
          <a:prstGeom prst="rect">
            <a:avLst/>
          </a:prstGeom>
        </p:spPr>
      </p:pic>
      <p:pic>
        <p:nvPicPr>
          <p:cNvPr id="23" name="图形 22"/>
          <p:cNvPicPr>
            <a:picLocks noChangeAspect="1"/>
          </p:cNvPicPr>
          <p:nvPr>
            <p:custDataLst>
              <p:tags r:id="rId30"/>
            </p:custDataLst>
          </p:nvPr>
        </p:nvPicPr>
        <p:blipFill>
          <a:blip r:embed="rId31" cstate="print">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7664012" y="2169464"/>
            <a:ext cx="553335" cy="553335"/>
          </a:xfrm>
          <a:prstGeom prst="rect">
            <a:avLst/>
          </a:prstGeom>
        </p:spPr>
      </p:pic>
    </p:spTree>
    <p:custDataLst>
      <p:tags r:id="rId33"/>
    </p:custData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提供餐食</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推拉餐车</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223645" y="1674495"/>
            <a:ext cx="1002728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rPr>
              <a:t>（1）推餐车乘务员手扶在车上方两侧，四指并拢，如图所示。
（2）拉餐年乘务员手放在车上方的四槽内，掌握好方向，慢慢拉动，不可过快。</a:t>
            </a:r>
            <a:endParaRPr lang="zh-CN" altLang="en-US" sz="28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800" spc="10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a:t>
            </a:r>
            <a:r>
              <a:rPr sz="2800" dirty="0" err="1">
                <a:solidFill>
                  <a:schemeClr val="tx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提醒旅客：“餐车经过，旅客请小心。“</a:t>
            </a:r>
            <a:endParaRPr sz="2800" dirty="0" err="1">
              <a:solidFill>
                <a:schemeClr val="tx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a:p>
            <a:pPr algn="l" fontAlgn="auto">
              <a:lnSpc>
                <a:spcPct val="120000"/>
              </a:lnSpc>
              <a:spcAft>
                <a:spcPts val="800"/>
              </a:spcAft>
            </a:pPr>
            <a:r>
              <a:rPr lang="zh-CN" altLang="en-US" sz="2800" spc="10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（4）停车立即踩刹车。</a:t>
            </a:r>
            <a:endParaRPr lang="zh-CN" altLang="en-US" sz="28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8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endParaRPr>
          </a:p>
        </p:txBody>
      </p:sp>
      <p:pic>
        <p:nvPicPr>
          <p:cNvPr id="5" name="图片 1"/>
          <p:cNvPicPr>
            <a:picLocks noChangeAspect="1"/>
          </p:cNvPicPr>
          <p:nvPr>
            <p:custDataLst>
              <p:tags r:id="rId9"/>
            </p:custDataLst>
          </p:nvPr>
        </p:nvPicPr>
        <p:blipFill>
          <a:blip r:embed="rId10"/>
          <a:stretch>
            <a:fillRect/>
          </a:stretch>
        </p:blipFill>
        <p:spPr>
          <a:xfrm>
            <a:off x="6223635" y="4637405"/>
            <a:ext cx="3253105" cy="1884680"/>
          </a:xfrm>
          <a:prstGeom prst="rect">
            <a:avLst/>
          </a:prstGeom>
          <a:noFill/>
          <a:ln w="9525">
            <a:noFill/>
          </a:ln>
        </p:spPr>
      </p:pic>
      <p:pic>
        <p:nvPicPr>
          <p:cNvPr id="6" name="图片 1"/>
          <p:cNvPicPr>
            <a:picLocks noChangeAspect="1"/>
          </p:cNvPicPr>
          <p:nvPr>
            <p:custDataLst>
              <p:tags r:id="rId11"/>
            </p:custDataLst>
          </p:nvPr>
        </p:nvPicPr>
        <p:blipFill>
          <a:blip r:embed="rId12"/>
          <a:stretch>
            <a:fillRect/>
          </a:stretch>
        </p:blipFill>
        <p:spPr>
          <a:xfrm>
            <a:off x="2479675" y="4707890"/>
            <a:ext cx="3074670" cy="1814195"/>
          </a:xfrm>
          <a:prstGeom prst="rect">
            <a:avLst/>
          </a:prstGeom>
          <a:noFill/>
          <a:ln w="9525">
            <a:noFill/>
          </a:ln>
        </p:spPr>
      </p:pic>
    </p:spTree>
    <p:custDataLst>
      <p:tags r:id="rId13"/>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引导入座</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询问指引</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Title 6"/>
          <p:cNvSpPr txBox="1"/>
          <p:nvPr>
            <p:custDataLst>
              <p:tags r:id="rId8"/>
            </p:custDataLst>
          </p:nvPr>
        </p:nvSpPr>
        <p:spPr>
          <a:xfrm>
            <a:off x="1372981" y="1613523"/>
            <a:ext cx="90218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面带微笑，上前询问乘客座位号码并主动引导或告知座位的大致方向。</a:t>
            </a:r>
            <a:endPar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酒类饮品</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啤酒</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00" name="文本框 99"/>
          <p:cNvSpPr txBox="1"/>
          <p:nvPr/>
        </p:nvSpPr>
        <p:spPr>
          <a:xfrm>
            <a:off x="846455" y="1993900"/>
            <a:ext cx="9792335" cy="3415030"/>
          </a:xfrm>
          <a:prstGeom prst="rect">
            <a:avLst/>
          </a:prstGeom>
          <a:noFill/>
          <a:ln w="9525">
            <a:noFill/>
          </a:ln>
        </p:spPr>
        <p:txBody>
          <a:bodyPr wrap="square">
            <a:spAutoFit/>
          </a:bodyPr>
          <a:p>
            <a:pPr indent="270510"/>
            <a:r>
              <a:rPr lang="zh-CN" sz="3600" b="0">
                <a:latin typeface="微软雅黑" panose="020B0503020204020204" charset="-122"/>
                <a:ea typeface="微软雅黑" panose="020B0503020204020204" charset="-122"/>
                <a:cs typeface="微软雅黑" panose="020B0503020204020204" charset="-122"/>
              </a:rPr>
              <a:t>（1）啤酒可提供冰镇和常温的两种供乘客选择。</a:t>
            </a:r>
            <a:r>
              <a:rPr lang="en-US" altLang="zh-CN" sz="3600" b="0">
                <a:latin typeface="微软雅黑" panose="020B0503020204020204" charset="-122"/>
                <a:ea typeface="微软雅黑" panose="020B0503020204020204" charset="-122"/>
                <a:cs typeface="微软雅黑" panose="020B0503020204020204" charset="-122"/>
              </a:rPr>
              <a:t>  </a:t>
            </a:r>
            <a:r>
              <a:rPr lang="zh-CN" sz="3600" b="0">
                <a:latin typeface="微软雅黑" panose="020B0503020204020204" charset="-122"/>
                <a:ea typeface="微软雅黑" panose="020B0503020204020204" charset="-122"/>
                <a:cs typeface="微软雅黑" panose="020B0503020204020204" charset="-122"/>
              </a:rPr>
              <a:t>（2）开启啤酒时应借助小毛巾。</a:t>
            </a:r>
            <a:r>
              <a:rPr lang="en-US" altLang="zh-CN" sz="3600" b="0">
                <a:latin typeface="微软雅黑" panose="020B0503020204020204" charset="-122"/>
                <a:ea typeface="微软雅黑" panose="020B0503020204020204" charset="-122"/>
                <a:cs typeface="微软雅黑" panose="020B0503020204020204" charset="-122"/>
              </a:rPr>
              <a:t>  </a:t>
            </a:r>
            <a:r>
              <a:rPr lang="zh-CN" sz="3600" b="0">
                <a:latin typeface="微软雅黑" panose="020B0503020204020204" charset="-122"/>
                <a:ea typeface="微软雅黑" panose="020B0503020204020204" charset="-122"/>
                <a:cs typeface="微软雅黑" panose="020B0503020204020204" charset="-122"/>
              </a:rPr>
              <a:t>（3）倒酒时，杯子倾斜45°，倒至杯子的四分之三处，将杯子和啤酒罐一同交给乘客。</a:t>
            </a:r>
            <a:r>
              <a:rPr lang="en-US" altLang="zh-CN" sz="3600" b="0">
                <a:latin typeface="微软雅黑" panose="020B0503020204020204" charset="-122"/>
                <a:ea typeface="微软雅黑" panose="020B0503020204020204" charset="-122"/>
                <a:cs typeface="微软雅黑" panose="020B0503020204020204" charset="-122"/>
              </a:rPr>
              <a:t>  </a:t>
            </a:r>
            <a:r>
              <a:rPr lang="zh-CN" sz="3600" b="0">
                <a:latin typeface="微软雅黑" panose="020B0503020204020204" charset="-122"/>
                <a:ea typeface="微软雅黑" panose="020B0503020204020204" charset="-122"/>
                <a:cs typeface="微软雅黑" panose="020B0503020204020204" charset="-122"/>
              </a:rPr>
              <a:t>（4）如乘客无要求则无须加冰。</a:t>
            </a:r>
            <a:endParaRPr lang="zh-CN" altLang="en-US" sz="3600" b="0">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0638971" y="5416757"/>
            <a:ext cx="1553029" cy="1432837"/>
            <a:chOff x="10898414" y="5656121"/>
            <a:chExt cx="1293586" cy="1193473"/>
          </a:xfrm>
        </p:grpSpPr>
        <p:sp>
          <p:nvSpPr>
            <p:cNvPr id="1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酒类饮品</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葡萄酒</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9" name="矩形 8"/>
          <p:cNvSpPr/>
          <p:nvPr>
            <p:custDataLst>
              <p:tags r:id="rId8"/>
            </p:custDataLst>
          </p:nvPr>
        </p:nvSpPr>
        <p:spPr>
          <a:xfrm>
            <a:off x="785495" y="1929765"/>
            <a:ext cx="10548620" cy="43694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3"/>
            </p:custDataLst>
          </p:nvPr>
        </p:nvSpPr>
        <p:spPr>
          <a:xfrm>
            <a:off x="1120775" y="2144395"/>
            <a:ext cx="10130790" cy="39401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葡萄酒是以葡萄或葡萄汁为原料，经全部或部分发酵酿制而成，是酒精度大于或等于7%的酒精饮品。
提供葡萄酒时应注意：
（1）开酒时应先在离瓶口5cm的地方用刀转一圈，再用螺旋开关对准瓶塞中心垂直地往下转。注意做这些动作时，不能面对乘客。
（2）打开后，用餐巾纸将瓶口擦拭干净，将瓶口的酒稍微倒掉一些。
（3）送酒时，需介绍酒的全称，并将酒的商标请乘客过目。
（4）红葡萄酒可提供常温的，白葡萄酒最好冰镇至10～12℃后再供应。</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23540"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03</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2075" y="3609975"/>
            <a:ext cx="1885315" cy="387985"/>
          </a:xfrm>
          <a:prstGeom prst="rect">
            <a:avLst/>
          </a:prstGeom>
          <a:noFill/>
        </p:spPr>
        <p:txBody>
          <a:bodyPr wrap="square" rtlCol="0">
            <a:normAutofit fontScale="7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THREE</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特殊餐食</a:t>
            </a:r>
            <a:endParaRPr lang="zh-CN" altLang="en-US">
              <a:solidFill>
                <a:schemeClr val="dk1">
                  <a:lumMod val="85000"/>
                  <a:lumOff val="15000"/>
                </a:schemeClr>
              </a:solidFill>
            </a:endParaRPr>
          </a:p>
        </p:txBody>
      </p:sp>
    </p:spTree>
    <p:custDataLst>
      <p:tags r:id="rId4"/>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特殊餐食</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459701" y="1188584"/>
            <a:ext cx="11277678" cy="45671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对于有特殊饮食需求及宗教信仰的旅客，航空公司还为其准备了特殊餐食。
（1）特殊餐食的预定。需要预定特殊餐食的旅客，应至少在航班起飞前24小时向售票网站或电话提出申请。
</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userDrawn="1">
            <p:custDataLst>
              <p:tags r:id="rId1"/>
            </p:custDataLst>
          </p:nvPr>
        </p:nvGrpSpPr>
        <p:grpSpPr>
          <a:xfrm>
            <a:off x="10638971" y="5416757"/>
            <a:ext cx="1553029" cy="1432837"/>
            <a:chOff x="10898414" y="5656121"/>
            <a:chExt cx="1293586" cy="1193473"/>
          </a:xfrm>
        </p:grpSpPr>
        <p:sp>
          <p:nvSpPr>
            <p:cNvPr id="61"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62"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63"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特殊餐食</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58" name="文本框 57"/>
          <p:cNvSpPr txBox="1"/>
          <p:nvPr/>
        </p:nvSpPr>
        <p:spPr>
          <a:xfrm>
            <a:off x="1348740" y="1369695"/>
            <a:ext cx="8472170" cy="4339590"/>
          </a:xfrm>
          <a:prstGeom prst="rect">
            <a:avLst/>
          </a:prstGeom>
          <a:noFill/>
        </p:spPr>
        <p:txBody>
          <a:bodyPr wrap="square" rtlCol="0" anchor="t">
            <a:spAutoFit/>
          </a:bodyPr>
          <a:p>
            <a:pPr algn="l" fontAlgn="auto">
              <a:lnSpc>
                <a:spcPct val="120000"/>
              </a:lnSpc>
              <a:spcAft>
                <a:spcPts val="800"/>
              </a:spcAft>
            </a:pPr>
            <a:r>
              <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（2）特殊餐食的种类。</a:t>
            </a:r>
            <a:endPar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1）宗教信仰类特殊餐食；</a:t>
            </a:r>
            <a:endPar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2）素食餐；</a:t>
            </a:r>
            <a:endPar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3)体质要求类特殊餐食；</a:t>
            </a:r>
            <a:endPar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3600" spc="100"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4)健康医疗类特殊餐食。</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5"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特殊餐食</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6" name="文本框 5"/>
          <p:cNvSpPr txBox="1"/>
          <p:nvPr/>
        </p:nvSpPr>
        <p:spPr>
          <a:xfrm>
            <a:off x="662940" y="1252855"/>
            <a:ext cx="10500995" cy="4523105"/>
          </a:xfrm>
          <a:prstGeom prst="rect">
            <a:avLst/>
          </a:prstGeom>
          <a:noFill/>
          <a:ln w="9525">
            <a:noFill/>
          </a:ln>
        </p:spPr>
        <p:txBody>
          <a:bodyPr wrap="square">
            <a:spAutoFit/>
          </a:bodyPr>
          <a:p>
            <a:pPr indent="270510"/>
            <a:r>
              <a:rPr lang="zh-CN" sz="3200" b="0">
                <a:latin typeface="+mn-ea"/>
                <a:cs typeface="+mn-ea"/>
              </a:rPr>
              <a:t>（</a:t>
            </a:r>
            <a:r>
              <a:rPr lang="en-US" sz="3200" b="0">
                <a:latin typeface="+mn-ea"/>
                <a:cs typeface="+mn-ea"/>
              </a:rPr>
              <a:t>3</a:t>
            </a:r>
            <a:r>
              <a:rPr lang="zh-CN" sz="3200" b="0">
                <a:latin typeface="+mn-ea"/>
                <a:cs typeface="+mn-ea"/>
              </a:rPr>
              <a:t>）特殊餐食的服务</a:t>
            </a:r>
            <a:r>
              <a:rPr lang="en-US" sz="3200" b="0">
                <a:latin typeface="+mn-ea"/>
                <a:cs typeface="+mn-ea"/>
              </a:rPr>
              <a:t>1</a:t>
            </a:r>
            <a:r>
              <a:rPr lang="zh-CN" sz="3200" b="0">
                <a:latin typeface="+mn-ea"/>
                <a:cs typeface="+mn-ea"/>
              </a:rPr>
              <a:t>）航前准备会时，乘务长应向组员宣布当日航班的特殊餐情况。</a:t>
            </a:r>
            <a:r>
              <a:rPr lang="en-US" sz="3200" b="0">
                <a:latin typeface="+mn-ea"/>
                <a:cs typeface="+mn-ea"/>
              </a:rPr>
              <a:t>2</a:t>
            </a:r>
            <a:r>
              <a:rPr lang="zh-CN" sz="3200" b="0">
                <a:latin typeface="+mn-ea"/>
                <a:cs typeface="+mn-ea"/>
              </a:rPr>
              <a:t>）直接准备时，厨房乘务员应及时清点及验收特殊餐食的种类、数量，申请旅客的姓名及座位号。</a:t>
            </a:r>
            <a:r>
              <a:rPr lang="en-US" sz="3200" b="0">
                <a:latin typeface="+mn-ea"/>
                <a:cs typeface="+mn-ea"/>
              </a:rPr>
              <a:t>3</a:t>
            </a:r>
            <a:r>
              <a:rPr lang="zh-CN" sz="3200" b="0">
                <a:latin typeface="+mn-ea"/>
                <a:cs typeface="+mn-ea"/>
              </a:rPr>
              <a:t>）特殊餐应优先于其他餐食提供。</a:t>
            </a:r>
            <a:r>
              <a:rPr lang="en-US" sz="3200" b="0">
                <a:latin typeface="+mn-ea"/>
                <a:cs typeface="+mn-ea"/>
              </a:rPr>
              <a:t>4</a:t>
            </a:r>
            <a:r>
              <a:rPr lang="zh-CN" sz="3200" b="0">
                <a:latin typeface="+mn-ea"/>
                <a:cs typeface="+mn-ea"/>
              </a:rPr>
              <a:t>）在提供特殊餐服务前，应向预定餐食上座位号的旅客确认姓名。</a:t>
            </a:r>
            <a:r>
              <a:rPr lang="en-US" sz="3200" b="0">
                <a:latin typeface="+mn-ea"/>
                <a:cs typeface="+mn-ea"/>
              </a:rPr>
              <a:t>5</a:t>
            </a:r>
            <a:r>
              <a:rPr lang="zh-CN" sz="3200" b="0">
                <a:latin typeface="+mn-ea"/>
                <a:cs typeface="+mn-ea"/>
              </a:rPr>
              <a:t>）在进行供餐供饮服务时，应尊重各地区的风俗习惯。</a:t>
            </a:r>
            <a:endParaRPr lang="zh-CN" altLang="en-US" sz="3200" b="0">
              <a:latin typeface="+mn-ea"/>
              <a:cs typeface="+mn-ea"/>
            </a:endParaRPr>
          </a:p>
        </p:txBody>
      </p:sp>
    </p:spTree>
    <p:custDataLst>
      <p:tags r:id="rId7"/>
    </p:custDataLst>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7370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04</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2075" y="3609975"/>
            <a:ext cx="1865630" cy="387985"/>
          </a:xfrm>
          <a:prstGeom prst="rect">
            <a:avLst/>
          </a:prstGeom>
          <a:noFill/>
        </p:spPr>
        <p:txBody>
          <a:bodyPr wrap="square" rtlCol="0">
            <a:normAutofit fontScale="80000"/>
          </a:bodyPr>
          <a:lstStyle/>
          <a:p>
            <a:pPr marR="0" algn="ctr" defTabSz="914400" fontAlgn="auto">
              <a:lnSpc>
                <a:spcPct val="150000"/>
              </a:lnSpc>
              <a:spcBef>
                <a:spcPts val="0"/>
              </a:spcBef>
              <a:spcAft>
                <a:spcPts val="0"/>
              </a:spcAft>
              <a:buClrTx/>
              <a:buSzTx/>
              <a:buFontTx/>
            </a:pPr>
            <a:r>
              <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FOUR</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机上娱乐系统</a:t>
            </a:r>
            <a:endParaRPr lang="zh-CN" altLang="en-US">
              <a:solidFill>
                <a:schemeClr val="dk1">
                  <a:lumMod val="85000"/>
                  <a:lumOff val="15000"/>
                </a:schemeClr>
              </a:solidFill>
            </a:endParaRPr>
          </a:p>
        </p:txBody>
      </p:sp>
    </p:spTree>
    <p:custDataLst>
      <p:tags r:id="rId4"/>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userDrawn="1">
            <p:custDataLst>
              <p:tags r:id="rId1"/>
            </p:custDataLst>
          </p:nvPr>
        </p:nvGrpSpPr>
        <p:grpSpPr>
          <a:xfrm>
            <a:off x="10638971" y="5416757"/>
            <a:ext cx="1553029" cy="1432837"/>
            <a:chOff x="10898414" y="5656121"/>
            <a:chExt cx="1293586" cy="1193473"/>
          </a:xfrm>
        </p:grpSpPr>
        <p:sp>
          <p:nvSpPr>
            <p:cNvPr id="44"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5"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6"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机上娱乐系统</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39" name="文本框 10"/>
          <p:cNvSpPr txBox="1"/>
          <p:nvPr>
            <p:custDataLst>
              <p:tags r:id="rId7"/>
            </p:custDataLst>
          </p:nvPr>
        </p:nvSpPr>
        <p:spPr>
          <a:xfrm>
            <a:off x="684216" y="2536234"/>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1.音频娱乐</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21" name="三角形1"/>
          <p:cNvSpPr/>
          <p:nvPr>
            <p:custDataLst>
              <p:tags r:id="rId8"/>
            </p:custDataLst>
          </p:nvPr>
        </p:nvSpPr>
        <p:spPr>
          <a:xfrm>
            <a:off x="1284545" y="2342767"/>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1" name="圆环1"/>
          <p:cNvSpPr/>
          <p:nvPr>
            <p:custDataLst>
              <p:tags r:id="rId9"/>
            </p:custDataLst>
          </p:nvPr>
        </p:nvSpPr>
        <p:spPr>
          <a:xfrm>
            <a:off x="1022945" y="1624173"/>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2" name="标题 5"/>
          <p:cNvSpPr>
            <a:spLocks noGrp="1"/>
          </p:cNvSpPr>
          <p:nvPr>
            <p:custDataLst>
              <p:tags r:id="rId10"/>
            </p:custDataLst>
          </p:nvPr>
        </p:nvSpPr>
        <p:spPr>
          <a:xfrm>
            <a:off x="1041584" y="1757222"/>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01</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2" name="文本框 10"/>
          <p:cNvSpPr txBox="1"/>
          <p:nvPr>
            <p:custDataLst>
              <p:tags r:id="rId11"/>
            </p:custDataLst>
          </p:nvPr>
        </p:nvSpPr>
        <p:spPr>
          <a:xfrm>
            <a:off x="4576330" y="2536234"/>
            <a:ext cx="1409549" cy="93905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3.电影</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4" name="三角形1"/>
          <p:cNvSpPr/>
          <p:nvPr>
            <p:custDataLst>
              <p:tags r:id="rId12"/>
            </p:custDataLst>
          </p:nvPr>
        </p:nvSpPr>
        <p:spPr>
          <a:xfrm>
            <a:off x="3328808" y="2342767"/>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圆环1"/>
          <p:cNvSpPr/>
          <p:nvPr>
            <p:custDataLst>
              <p:tags r:id="rId13"/>
            </p:custDataLst>
          </p:nvPr>
        </p:nvSpPr>
        <p:spPr>
          <a:xfrm>
            <a:off x="3067209" y="1624173"/>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标题 5"/>
          <p:cNvSpPr>
            <a:spLocks noGrp="1"/>
          </p:cNvSpPr>
          <p:nvPr>
            <p:custDataLst>
              <p:tags r:id="rId14"/>
            </p:custDataLst>
          </p:nvPr>
        </p:nvSpPr>
        <p:spPr>
          <a:xfrm>
            <a:off x="3085848" y="1757222"/>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02</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7" name="文本框 10"/>
          <p:cNvSpPr txBox="1"/>
          <p:nvPr>
            <p:custDataLst>
              <p:tags r:id="rId15"/>
            </p:custDataLst>
          </p:nvPr>
        </p:nvSpPr>
        <p:spPr>
          <a:xfrm>
            <a:off x="6620593" y="2536234"/>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4.个人电视</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8" name="三角形1"/>
          <p:cNvSpPr/>
          <p:nvPr>
            <p:custDataLst>
              <p:tags r:id="rId16"/>
            </p:custDataLst>
          </p:nvPr>
        </p:nvSpPr>
        <p:spPr>
          <a:xfrm>
            <a:off x="5373071" y="2342767"/>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圆环1"/>
          <p:cNvSpPr/>
          <p:nvPr>
            <p:custDataLst>
              <p:tags r:id="rId17"/>
            </p:custDataLst>
          </p:nvPr>
        </p:nvSpPr>
        <p:spPr>
          <a:xfrm>
            <a:off x="5111472" y="1624173"/>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标题 5"/>
          <p:cNvSpPr>
            <a:spLocks noGrp="1"/>
          </p:cNvSpPr>
          <p:nvPr>
            <p:custDataLst>
              <p:tags r:id="rId18"/>
            </p:custDataLst>
          </p:nvPr>
        </p:nvSpPr>
        <p:spPr>
          <a:xfrm>
            <a:off x="5130111" y="1757222"/>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03</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13" name="文本框 10"/>
          <p:cNvSpPr txBox="1"/>
          <p:nvPr>
            <p:custDataLst>
              <p:tags r:id="rId19"/>
            </p:custDataLst>
          </p:nvPr>
        </p:nvSpPr>
        <p:spPr>
          <a:xfrm>
            <a:off x="8664857" y="2536234"/>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5.逃生指南</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4" name="三角形1"/>
          <p:cNvSpPr/>
          <p:nvPr>
            <p:custDataLst>
              <p:tags r:id="rId20"/>
            </p:custDataLst>
          </p:nvPr>
        </p:nvSpPr>
        <p:spPr>
          <a:xfrm>
            <a:off x="7417335" y="2342767"/>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圆环1"/>
          <p:cNvSpPr/>
          <p:nvPr>
            <p:custDataLst>
              <p:tags r:id="rId21"/>
            </p:custDataLst>
          </p:nvPr>
        </p:nvSpPr>
        <p:spPr>
          <a:xfrm>
            <a:off x="7155736" y="1624173"/>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6" name="标题 5"/>
          <p:cNvSpPr>
            <a:spLocks noGrp="1"/>
          </p:cNvSpPr>
          <p:nvPr>
            <p:custDataLst>
              <p:tags r:id="rId22"/>
            </p:custDataLst>
          </p:nvPr>
        </p:nvSpPr>
        <p:spPr>
          <a:xfrm>
            <a:off x="7174375" y="1757222"/>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04</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17" name="文本框 10"/>
          <p:cNvSpPr txBox="1"/>
          <p:nvPr>
            <p:custDataLst>
              <p:tags r:id="rId23"/>
            </p:custDataLst>
          </p:nvPr>
        </p:nvSpPr>
        <p:spPr>
          <a:xfrm>
            <a:off x="10518620" y="2536234"/>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6.电子游戏</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8" name="三角形1"/>
          <p:cNvSpPr/>
          <p:nvPr>
            <p:custDataLst>
              <p:tags r:id="rId24"/>
            </p:custDataLst>
          </p:nvPr>
        </p:nvSpPr>
        <p:spPr>
          <a:xfrm>
            <a:off x="9271098" y="2342767"/>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9" name="圆环1"/>
          <p:cNvSpPr/>
          <p:nvPr>
            <p:custDataLst>
              <p:tags r:id="rId25"/>
            </p:custDataLst>
          </p:nvPr>
        </p:nvSpPr>
        <p:spPr>
          <a:xfrm>
            <a:off x="9009499" y="1624173"/>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标题 5"/>
          <p:cNvSpPr>
            <a:spLocks noGrp="1"/>
          </p:cNvSpPr>
          <p:nvPr>
            <p:custDataLst>
              <p:tags r:id="rId26"/>
            </p:custDataLst>
          </p:nvPr>
        </p:nvSpPr>
        <p:spPr>
          <a:xfrm>
            <a:off x="9028138" y="1757222"/>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05</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21" name="文本框 10"/>
          <p:cNvSpPr txBox="1"/>
          <p:nvPr>
            <p:custDataLst>
              <p:tags r:id="rId27"/>
            </p:custDataLst>
          </p:nvPr>
        </p:nvSpPr>
        <p:spPr>
          <a:xfrm>
            <a:off x="684216" y="5210135"/>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7.动态地图</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2" name="三角形1"/>
          <p:cNvSpPr/>
          <p:nvPr>
            <p:custDataLst>
              <p:tags r:id="rId28"/>
            </p:custDataLst>
          </p:nvPr>
        </p:nvSpPr>
        <p:spPr>
          <a:xfrm>
            <a:off x="1284545" y="501666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3" name="圆环1"/>
          <p:cNvSpPr/>
          <p:nvPr>
            <p:custDataLst>
              <p:tags r:id="rId29"/>
            </p:custDataLst>
          </p:nvPr>
        </p:nvSpPr>
        <p:spPr>
          <a:xfrm>
            <a:off x="1022945" y="429807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4" name="标题 5"/>
          <p:cNvSpPr>
            <a:spLocks noGrp="1"/>
          </p:cNvSpPr>
          <p:nvPr>
            <p:custDataLst>
              <p:tags r:id="rId30"/>
            </p:custDataLst>
          </p:nvPr>
        </p:nvSpPr>
        <p:spPr>
          <a:xfrm>
            <a:off x="1041584" y="443112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07</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25" name="文本框 10"/>
          <p:cNvSpPr txBox="1"/>
          <p:nvPr>
            <p:custDataLst>
              <p:tags r:id="rId31"/>
            </p:custDataLst>
          </p:nvPr>
        </p:nvSpPr>
        <p:spPr>
          <a:xfrm>
            <a:off x="2728480" y="5210135"/>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8.宗教相关</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6" name="三角形1"/>
          <p:cNvSpPr/>
          <p:nvPr>
            <p:custDataLst>
              <p:tags r:id="rId32"/>
            </p:custDataLst>
          </p:nvPr>
        </p:nvSpPr>
        <p:spPr>
          <a:xfrm>
            <a:off x="3328808" y="501666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7" name="圆环1"/>
          <p:cNvSpPr/>
          <p:nvPr>
            <p:custDataLst>
              <p:tags r:id="rId33"/>
            </p:custDataLst>
          </p:nvPr>
        </p:nvSpPr>
        <p:spPr>
          <a:xfrm>
            <a:off x="3067208" y="429807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标题 5"/>
          <p:cNvSpPr>
            <a:spLocks noGrp="1"/>
          </p:cNvSpPr>
          <p:nvPr>
            <p:custDataLst>
              <p:tags r:id="rId34"/>
            </p:custDataLst>
          </p:nvPr>
        </p:nvSpPr>
        <p:spPr>
          <a:xfrm>
            <a:off x="3085848" y="443112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08</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29" name="文本框 10"/>
          <p:cNvSpPr txBox="1"/>
          <p:nvPr>
            <p:custDataLst>
              <p:tags r:id="rId35"/>
            </p:custDataLst>
          </p:nvPr>
        </p:nvSpPr>
        <p:spPr>
          <a:xfrm>
            <a:off x="4772743" y="5210135"/>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9.卫星电话</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30" name="三角形1"/>
          <p:cNvSpPr/>
          <p:nvPr>
            <p:custDataLst>
              <p:tags r:id="rId36"/>
            </p:custDataLst>
          </p:nvPr>
        </p:nvSpPr>
        <p:spPr>
          <a:xfrm>
            <a:off x="5373071" y="501666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1" name="圆环1"/>
          <p:cNvSpPr/>
          <p:nvPr>
            <p:custDataLst>
              <p:tags r:id="rId37"/>
            </p:custDataLst>
          </p:nvPr>
        </p:nvSpPr>
        <p:spPr>
          <a:xfrm>
            <a:off x="5111472" y="429807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标题 5"/>
          <p:cNvSpPr>
            <a:spLocks noGrp="1"/>
          </p:cNvSpPr>
          <p:nvPr>
            <p:custDataLst>
              <p:tags r:id="rId38"/>
            </p:custDataLst>
          </p:nvPr>
        </p:nvSpPr>
        <p:spPr>
          <a:xfrm>
            <a:off x="5130111" y="443112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09</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33" name="文本框 10"/>
          <p:cNvSpPr txBox="1"/>
          <p:nvPr>
            <p:custDataLst>
              <p:tags r:id="rId39"/>
            </p:custDataLst>
          </p:nvPr>
        </p:nvSpPr>
        <p:spPr>
          <a:xfrm>
            <a:off x="6817007" y="5210135"/>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10.数据联通</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34" name="三角形1"/>
          <p:cNvSpPr/>
          <p:nvPr>
            <p:custDataLst>
              <p:tags r:id="rId40"/>
            </p:custDataLst>
          </p:nvPr>
        </p:nvSpPr>
        <p:spPr>
          <a:xfrm>
            <a:off x="7417335" y="501666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圆环1"/>
          <p:cNvSpPr/>
          <p:nvPr>
            <p:custDataLst>
              <p:tags r:id="rId41"/>
            </p:custDataLst>
          </p:nvPr>
        </p:nvSpPr>
        <p:spPr>
          <a:xfrm>
            <a:off x="7155736" y="429807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6" name="标题 5"/>
          <p:cNvSpPr>
            <a:spLocks noGrp="1"/>
          </p:cNvSpPr>
          <p:nvPr>
            <p:custDataLst>
              <p:tags r:id="rId42"/>
            </p:custDataLst>
          </p:nvPr>
        </p:nvSpPr>
        <p:spPr>
          <a:xfrm>
            <a:off x="7174375" y="443112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10</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37" name="文本框 10"/>
          <p:cNvSpPr txBox="1"/>
          <p:nvPr>
            <p:custDataLst>
              <p:tags r:id="rId43"/>
            </p:custDataLst>
          </p:nvPr>
        </p:nvSpPr>
        <p:spPr>
          <a:xfrm>
            <a:off x="8731095" y="5210135"/>
            <a:ext cx="1409549" cy="939056"/>
          </a:xfrm>
          <a:prstGeom prst="rect">
            <a:avLst/>
          </a:prstGeom>
          <a:noFill/>
        </p:spPr>
        <p:txBody>
          <a:bodyPr vert="horz" wrap="square" lIns="90000" tIns="46800" rIns="90000" bIns="46800" rtlCol="0" anchor="t" anchorCtr="0">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11.SKY Wi-Fi</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38" name="三角形1"/>
          <p:cNvSpPr/>
          <p:nvPr>
            <p:custDataLst>
              <p:tags r:id="rId44"/>
            </p:custDataLst>
          </p:nvPr>
        </p:nvSpPr>
        <p:spPr>
          <a:xfrm>
            <a:off x="9271098" y="501666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9" name="圆环1"/>
          <p:cNvSpPr/>
          <p:nvPr>
            <p:custDataLst>
              <p:tags r:id="rId45"/>
            </p:custDataLst>
          </p:nvPr>
        </p:nvSpPr>
        <p:spPr>
          <a:xfrm>
            <a:off x="9009499" y="429807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0" name="标题 5"/>
          <p:cNvSpPr>
            <a:spLocks noGrp="1"/>
          </p:cNvSpPr>
          <p:nvPr>
            <p:custDataLst>
              <p:tags r:id="rId46"/>
            </p:custDataLst>
          </p:nvPr>
        </p:nvSpPr>
        <p:spPr>
          <a:xfrm>
            <a:off x="9028138" y="443112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11</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41" name="三角形1"/>
          <p:cNvSpPr/>
          <p:nvPr>
            <p:custDataLst>
              <p:tags r:id="rId47"/>
            </p:custDataLst>
          </p:nvPr>
        </p:nvSpPr>
        <p:spPr>
          <a:xfrm>
            <a:off x="10867330" y="2356653"/>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2" name="圆环1"/>
          <p:cNvSpPr/>
          <p:nvPr>
            <p:custDataLst>
              <p:tags r:id="rId48"/>
            </p:custDataLst>
          </p:nvPr>
        </p:nvSpPr>
        <p:spPr>
          <a:xfrm>
            <a:off x="10598745" y="1624089"/>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7" name="标题 5"/>
          <p:cNvSpPr>
            <a:spLocks noGrp="1"/>
          </p:cNvSpPr>
          <p:nvPr>
            <p:custDataLst>
              <p:tags r:id="rId49"/>
            </p:custDataLst>
          </p:nvPr>
        </p:nvSpPr>
        <p:spPr>
          <a:xfrm>
            <a:off x="10598969" y="1757138"/>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06</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48" name="三角形1"/>
          <p:cNvSpPr/>
          <p:nvPr>
            <p:custDataLst>
              <p:tags r:id="rId50"/>
            </p:custDataLst>
          </p:nvPr>
        </p:nvSpPr>
        <p:spPr>
          <a:xfrm>
            <a:off x="10852248" y="5047148"/>
            <a:ext cx="208251" cy="106696"/>
          </a:xfrm>
          <a:custGeom>
            <a:avLst/>
            <a:gdLst>
              <a:gd name="connsiteX0" fmla="*/ 236854 w 236854"/>
              <a:gd name="connsiteY0" fmla="*/ 0 h 121286"/>
              <a:gd name="connsiteX1" fmla="*/ 118428 w 236854"/>
              <a:gd name="connsiteY1" fmla="*/ 121286 h 121286"/>
              <a:gd name="connsiteX2" fmla="*/ 0 w 236854"/>
              <a:gd name="connsiteY2" fmla="*/ 2 h 121286"/>
            </a:gdLst>
            <a:ahLst/>
            <a:cxnLst>
              <a:cxn ang="0">
                <a:pos x="connsiteX0" y="connsiteY0"/>
              </a:cxn>
              <a:cxn ang="0">
                <a:pos x="connsiteX1" y="connsiteY1"/>
              </a:cxn>
              <a:cxn ang="0">
                <a:pos x="connsiteX2" y="connsiteY2"/>
              </a:cxn>
            </a:cxnLst>
            <a:rect l="l" t="t" r="r" b="b"/>
            <a:pathLst>
              <a:path w="236854" h="121286">
                <a:moveTo>
                  <a:pt x="236854" y="0"/>
                </a:moveTo>
                <a:lnTo>
                  <a:pt x="118428" y="121286"/>
                </a:lnTo>
                <a:lnTo>
                  <a:pt x="0" y="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9" name="圆环1"/>
          <p:cNvSpPr/>
          <p:nvPr>
            <p:custDataLst>
              <p:tags r:id="rId51"/>
            </p:custDataLst>
          </p:nvPr>
        </p:nvSpPr>
        <p:spPr>
          <a:xfrm>
            <a:off x="10560169" y="4257434"/>
            <a:ext cx="732091" cy="732091"/>
          </a:xfrm>
          <a:custGeom>
            <a:avLst/>
            <a:gdLst>
              <a:gd name="connsiteX0" fmla="*/ 415610 w 831216"/>
              <a:gd name="connsiteY0" fmla="*/ 1 h 831217"/>
              <a:gd name="connsiteX1" fmla="*/ 831216 w 831216"/>
              <a:gd name="connsiteY1" fmla="*/ 415609 h 831217"/>
              <a:gd name="connsiteX2" fmla="*/ 415610 w 831216"/>
              <a:gd name="connsiteY2" fmla="*/ 831217 h 831217"/>
              <a:gd name="connsiteX3" fmla="*/ 0 w 831216"/>
              <a:gd name="connsiteY3" fmla="*/ 415606 h 831217"/>
              <a:gd name="connsiteX4" fmla="*/ 415610 w 831216"/>
              <a:gd name="connsiteY4" fmla="*/ 1 h 831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16" h="831217">
                <a:moveTo>
                  <a:pt x="415610" y="1"/>
                </a:moveTo>
                <a:cubicBezTo>
                  <a:pt x="645146" y="1"/>
                  <a:pt x="831218" y="186072"/>
                  <a:pt x="831216" y="415609"/>
                </a:cubicBezTo>
                <a:cubicBezTo>
                  <a:pt x="831219" y="645142"/>
                  <a:pt x="645144" y="831218"/>
                  <a:pt x="415610" y="831217"/>
                </a:cubicBezTo>
                <a:cubicBezTo>
                  <a:pt x="186078" y="831217"/>
                  <a:pt x="3" y="645145"/>
                  <a:pt x="0" y="415606"/>
                </a:cubicBezTo>
                <a:cubicBezTo>
                  <a:pt x="3" y="186071"/>
                  <a:pt x="186076" y="-2"/>
                  <a:pt x="415610" y="1"/>
                </a:cubicBezTo>
                <a:close/>
              </a:path>
            </a:pathLst>
          </a:custGeom>
          <a:solidFill>
            <a:schemeClr val="l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50" name="标题 5"/>
          <p:cNvSpPr>
            <a:spLocks noGrp="1"/>
          </p:cNvSpPr>
          <p:nvPr>
            <p:custDataLst>
              <p:tags r:id="rId52"/>
            </p:custDataLst>
          </p:nvPr>
        </p:nvSpPr>
        <p:spPr>
          <a:xfrm>
            <a:off x="10627068" y="4412073"/>
            <a:ext cx="694812" cy="471135"/>
          </a:xfrm>
          <a:prstGeom prst="rect">
            <a:avLst/>
          </a:prstGeom>
        </p:spPr>
        <p:txBody>
          <a:bodyPr vert="horz" wrap="square" lIns="90000" tIns="46800" rIns="90000" bIns="46800" rtlCol="0" anchor="ctr" anchorCtr="0">
            <a:normAutofit fontScale="8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algn="ctr">
              <a:lnSpc>
                <a:spcPct val="110000"/>
              </a:lnSpc>
              <a:spcBef>
                <a:spcPts val="0"/>
              </a:spcBef>
              <a:buFont typeface="Arial" panose="020B0604020202020204" pitchFamily="34" charset="0"/>
            </a:pPr>
            <a:r>
              <a:rPr lang="en-US" altLang="zh-CN" sz="2800" b="1" spc="300" dirty="0">
                <a:solidFill>
                  <a:schemeClr val="accent1"/>
                </a:solidFill>
                <a:latin typeface="微软雅黑" panose="020B0503020204020204" charset="-122"/>
                <a:ea typeface="微软雅黑" panose="020B0503020204020204" charset="-122"/>
              </a:rPr>
              <a:t>12</a:t>
            </a:r>
            <a:endParaRPr lang="en-US" altLang="zh-CN" sz="2800" b="1" spc="300" dirty="0">
              <a:solidFill>
                <a:schemeClr val="accent1"/>
              </a:solidFill>
              <a:latin typeface="微软雅黑" panose="020B0503020204020204" charset="-122"/>
              <a:ea typeface="微软雅黑" panose="020B0503020204020204" charset="-122"/>
            </a:endParaRPr>
          </a:p>
        </p:txBody>
      </p:sp>
      <p:sp>
        <p:nvSpPr>
          <p:cNvPr id="51" name="文本框 50"/>
          <p:cNvSpPr txBox="1"/>
          <p:nvPr/>
        </p:nvSpPr>
        <p:spPr>
          <a:xfrm>
            <a:off x="296545" y="2463165"/>
            <a:ext cx="6096000" cy="570865"/>
          </a:xfrm>
          <a:prstGeom prst="rect">
            <a:avLst/>
          </a:prstGeom>
          <a:noFill/>
        </p:spPr>
        <p:txBody>
          <a:bodyPr wrap="square" rtlCol="0" anchor="t">
            <a:spAutoFit/>
          </a:bodyPr>
          <a:p>
            <a:pPr algn="ctr" fontAlgn="auto">
              <a:lnSpc>
                <a:spcPct val="130000"/>
              </a:lnSpc>
            </a:pPr>
            <a:r>
              <a:rPr lang="en-US" altLang="zh-CN" sz="2400" spc="151" dirty="0">
                <a:solidFill>
                  <a:schemeClr val="dk1"/>
                </a:solidFill>
                <a:latin typeface="微软雅黑" panose="020B0503020204020204" charset="-122"/>
                <a:ea typeface="微软雅黑" panose="020B0503020204020204" charset="-122"/>
                <a:cs typeface="微软雅黑" panose="020B0503020204020204" charset="-122"/>
                <a:sym typeface="+mn-ea"/>
              </a:rPr>
              <a:t>2</a:t>
            </a:r>
            <a:r>
              <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rPr>
              <a:t>.视频娱乐</a:t>
            </a:r>
            <a:endParaRPr lang="zh-CN" altLang="en-US" sz="2400" spc="15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2" name="文本框 51"/>
          <p:cNvSpPr txBox="1"/>
          <p:nvPr/>
        </p:nvSpPr>
        <p:spPr>
          <a:xfrm>
            <a:off x="10140950" y="5210175"/>
            <a:ext cx="1909445" cy="857885"/>
          </a:xfrm>
          <a:prstGeom prst="rect">
            <a:avLst/>
          </a:prstGeom>
          <a:noFill/>
        </p:spPr>
        <p:txBody>
          <a:bodyPr wrap="square" rtlCol="0" anchor="t">
            <a:spAutoFit/>
          </a:bodyPr>
          <a:p>
            <a:pPr algn="l" fontAlgn="auto">
              <a:lnSpc>
                <a:spcPct val="9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12.移动</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9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电话</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3"/>
    </p:custDataLst>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5486847" y="2921109"/>
            <a:ext cx="6185194" cy="1198618"/>
          </a:xfrm>
        </p:spPr>
        <p:txBody>
          <a:bodyPr>
            <a:normAutofit fontScale="90000"/>
          </a:bodyPr>
          <a:lstStyle/>
          <a:p>
            <a:r>
              <a:rPr lang="zh-CN" altLang="en-US" sz="7145">
                <a:solidFill>
                  <a:schemeClr val="dk1">
                    <a:lumMod val="85000"/>
                    <a:lumOff val="15000"/>
                  </a:schemeClr>
                </a:solidFill>
              </a:rPr>
              <a:t>任务</a:t>
            </a:r>
            <a:r>
              <a:rPr lang="en-US" altLang="zh-CN" sz="7145">
                <a:solidFill>
                  <a:schemeClr val="dk1">
                    <a:lumMod val="85000"/>
                    <a:lumOff val="15000"/>
                  </a:schemeClr>
                </a:solidFill>
              </a:rPr>
              <a:t>5 </a:t>
            </a:r>
            <a:br>
              <a:rPr lang="en-US" altLang="zh-CN" sz="7145">
                <a:solidFill>
                  <a:schemeClr val="dk1">
                    <a:lumMod val="85000"/>
                    <a:lumOff val="15000"/>
                  </a:schemeClr>
                </a:solidFill>
              </a:rPr>
            </a:br>
            <a:r>
              <a:rPr lang="zh-CN" altLang="en-US" sz="7145">
                <a:solidFill>
                  <a:schemeClr val="dk1">
                    <a:lumMod val="85000"/>
                    <a:lumOff val="15000"/>
                  </a:schemeClr>
                </a:solidFill>
              </a:rPr>
              <a:t>CIQ知识</a:t>
            </a:r>
            <a:endParaRPr lang="zh-CN" altLang="en-US" sz="7145">
              <a:solidFill>
                <a:schemeClr val="dk1">
                  <a:lumMod val="85000"/>
                  <a:lumOff val="15000"/>
                </a:schemeClr>
              </a:solidFill>
            </a:endParaRPr>
          </a:p>
        </p:txBody>
      </p:sp>
    </p:spTree>
    <p:custDataLst>
      <p:tags r:id="rId2"/>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8" name="矩形 7"/>
          <p:cNvSpPr/>
          <p:nvPr>
            <p:custDataLst>
              <p:tags r:id="rId5"/>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1212215" y="1592262"/>
            <a:ext cx="1526540" cy="768350"/>
          </a:xfrm>
          <a:prstGeom prst="rect">
            <a:avLst/>
          </a:prstGeom>
          <a:noFill/>
        </p:spPr>
        <p:txBody>
          <a:bodyPr wrap="square" rtlCol="0">
            <a:normAutofit lnSpcReduction="10000"/>
          </a:bodyPr>
          <a:lstStyle/>
          <a:p>
            <a:pPr algn="r"/>
            <a:r>
              <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rPr>
              <a:t>目录</a:t>
            </a:r>
            <a:endPar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endParaRPr>
          </a:p>
        </p:txBody>
      </p:sp>
      <p:sp>
        <p:nvSpPr>
          <p:cNvPr id="222" name="文本框 221"/>
          <p:cNvSpPr txBox="1"/>
          <p:nvPr>
            <p:custDataLst>
              <p:tags r:id="rId7"/>
            </p:custDataLst>
          </p:nvPr>
        </p:nvSpPr>
        <p:spPr>
          <a:xfrm>
            <a:off x="3478855" y="1732373"/>
            <a:ext cx="815340" cy="768350"/>
          </a:xfrm>
          <a:prstGeom prst="rect">
            <a:avLst/>
          </a:prstGeom>
          <a:noFill/>
        </p:spPr>
        <p:txBody>
          <a:bodyPr wrap="square" rtlCol="0">
            <a:normAutofit fontScale="90000"/>
          </a:bodyPr>
          <a:p>
            <a:r>
              <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p:nvPr>
            <p:custDataLst>
              <p:tags r:id="rId8"/>
            </p:custDataLst>
          </p:nvPr>
        </p:nvCxnSpPr>
        <p:spPr>
          <a:xfrm rot="10800000">
            <a:off x="3602680" y="248294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18" name="文本框 117"/>
          <p:cNvSpPr txBox="1"/>
          <p:nvPr>
            <p:custDataLst>
              <p:tags r:id="rId9"/>
            </p:custDataLst>
          </p:nvPr>
        </p:nvSpPr>
        <p:spPr>
          <a:xfrm>
            <a:off x="3486475" y="3480266"/>
            <a:ext cx="815340" cy="768350"/>
          </a:xfrm>
          <a:prstGeom prst="rect">
            <a:avLst/>
          </a:prstGeom>
          <a:noFill/>
        </p:spPr>
        <p:txBody>
          <a:bodyPr wrap="square" rtlCol="0">
            <a:normAutofit fontScale="90000"/>
          </a:bodyPr>
          <a:p>
            <a:r>
              <a:rPr lang="en-US" altLang="zh-CN" sz="4400" b="1">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4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19" name="直接连接符 118"/>
          <p:cNvCxnSpPr/>
          <p:nvPr>
            <p:custDataLst>
              <p:tags r:id="rId10"/>
            </p:custDataLst>
          </p:nvPr>
        </p:nvCxnSpPr>
        <p:spPr>
          <a:xfrm rot="10800000">
            <a:off x="3610300" y="4223851"/>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47615" y="1749425"/>
            <a:ext cx="3840480" cy="645160"/>
          </a:xfrm>
          <a:prstGeom prst="rect">
            <a:avLst/>
          </a:prstGeom>
          <a:noFill/>
        </p:spPr>
        <p:txBody>
          <a:bodyPr wrap="square" rtlCol="0">
            <a:spAutoFit/>
          </a:bodyPr>
          <a:p>
            <a:r>
              <a:rPr lang="en-US" altLang="zh-CN" sz="3600"/>
              <a:t>CIQ</a:t>
            </a:r>
            <a:r>
              <a:rPr lang="zh-CN" altLang="en-US" sz="3600"/>
              <a:t>知识</a:t>
            </a:r>
            <a:endParaRPr lang="zh-CN" altLang="en-US" sz="3600"/>
          </a:p>
        </p:txBody>
      </p:sp>
      <p:sp>
        <p:nvSpPr>
          <p:cNvPr id="6" name="文本框 5"/>
          <p:cNvSpPr txBox="1"/>
          <p:nvPr>
            <p:custDataLst>
              <p:tags r:id="rId11"/>
            </p:custDataLst>
          </p:nvPr>
        </p:nvSpPr>
        <p:spPr>
          <a:xfrm>
            <a:off x="5047615" y="3577590"/>
            <a:ext cx="3840480" cy="645160"/>
          </a:xfrm>
          <a:prstGeom prst="rect">
            <a:avLst/>
          </a:prstGeom>
          <a:noFill/>
        </p:spPr>
        <p:txBody>
          <a:bodyPr wrap="square" rtlCol="0">
            <a:spAutoFit/>
          </a:bodyPr>
          <a:p>
            <a:r>
              <a:rPr lang="zh-CN" sz="3600"/>
              <a:t>中国</a:t>
            </a:r>
            <a:r>
              <a:rPr lang="en-US" altLang="zh-CN" sz="3600"/>
              <a:t>CIQ</a:t>
            </a:r>
            <a:r>
              <a:rPr lang="zh-CN" altLang="en-US" sz="3600"/>
              <a:t>规定</a:t>
            </a:r>
            <a:endParaRPr lang="zh-CN" altLang="en-US" sz="3600"/>
          </a:p>
        </p:txBody>
      </p:sp>
    </p:spTree>
    <p:custDataLst>
      <p:tags r:id="rId1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00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00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31.1},&quot;minSize&quot;:{&quot;size1&quot;:17.8},&quot;normalSize&quot;:{&quot;size1&quot;:17.8},&quot;subLayout&quot;:[{&quot;id&quot;:&quot;2023-10-17T09:53:02&quot;,&quot;maxSize&quot;:{&quot;size1&quot;:100},&quot;minSize&quot;:{&quot;size1&quot;:61.7},&quot;normalSize&quot;:{&quot;size1&quot;:61.7},&quot;subLayout&quot;:[{&quot;id&quot;:&quot;2023-10-17T09:53:02&quot;,&quot;margin&quot;:{&quot;bottom&quot;:0,&quot;left&quot;:1.2699999809265137,&quot;right&quot;:1.2699999809265137,&quot;top&quot;:0.4230000376701355},&quot;type&quot;:0},{&quot;id&quot;:&quot;2023-10-17T09:53:02&quot;,&quot;margin&quot;:{&quot;bottom&quot;:0.025999998673796654,&quot;left&quot;:1.2699999809265137,&quot;right&quot;:1.2699999809265137,&quot;top&quot;:0.025999998673796654},&quot;type&quot;:0}],&quot;type&quot;:0},{&quot;id&quot;:&quot;2023-10-17T09:53:0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0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31.1},&quot;minSize&quot;:{&quot;size1&quot;:17.8},&quot;normalSize&quot;:{&quot;size1&quot;:17.8},&quot;subLayout&quot;:[{&quot;id&quot;:&quot;2023-10-17T09:53:02&quot;,&quot;maxSize&quot;:{&quot;size1&quot;:100},&quot;minSize&quot;:{&quot;size1&quot;:61.7},&quot;normalSize&quot;:{&quot;size1&quot;:61.7},&quot;subLayout&quot;:[{&quot;id&quot;:&quot;2023-10-17T09:53:02&quot;,&quot;margin&quot;:{&quot;bottom&quot;:0,&quot;left&quot;:1.2699999809265137,&quot;right&quot;:1.2699999809265137,&quot;top&quot;:0.4230000376701355},&quot;type&quot;:0},{&quot;id&quot;:&quot;2023-10-17T09:53:02&quot;,&quot;margin&quot;:{&quot;bottom&quot;:0.025999998673796654,&quot;left&quot;:1.2699999809265137,&quot;right&quot;:1.2699999809265137,&quot;top&quot;:0.025999998673796654},&quot;type&quot;:0}],&quot;type&quot;:0},{&quot;id&quot;:&quot;2023-10-17T09:53:0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02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102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02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02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02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10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102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31.1},&quot;minSize&quot;:{&quot;size1&quot;:17.8},&quot;normalSize&quot;:{&quot;size1&quot;:17.8},&quot;subLayout&quot;:[{&quot;id&quot;:&quot;2023-10-17T09:53:02&quot;,&quot;maxSize&quot;:{&quot;size1&quot;:100},&quot;minSize&quot;:{&quot;size1&quot;:61.7},&quot;normalSize&quot;:{&quot;size1&quot;:61.7},&quot;subLayout&quot;:[{&quot;id&quot;:&quot;2023-10-17T09:53:02&quot;,&quot;margin&quot;:{&quot;bottom&quot;:0,&quot;left&quot;:1.2699999809265137,&quot;right&quot;:1.2699999809265137,&quot;top&quot;:0.4230000376701355},&quot;type&quot;:0},{&quot;id&quot;:&quot;2023-10-17T09:53:02&quot;,&quot;margin&quot;:{&quot;bottom&quot;:0.025999998673796654,&quot;left&quot;:1.2699999809265137,&quot;right&quot;:1.2699999809265137,&quot;top&quot;:0.025999998673796654},&quot;type&quot;:0}],&quot;type&quot;:0},{&quot;id&quot;:&quot;2023-10-17T09:53:0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03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103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03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04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10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104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31.1},&quot;minSize&quot;:{&quot;size1&quot;:17.8},&quot;normalSize&quot;:{&quot;size1&quot;:17.8},&quot;subLayout&quot;:[{&quot;id&quot;:&quot;2023-10-17T09:53:02&quot;,&quot;maxSize&quot;:{&quot;size1&quot;:100},&quot;minSize&quot;:{&quot;size1&quot;:61.7},&quot;normalSize&quot;:{&quot;size1&quot;:61.7},&quot;subLayout&quot;:[{&quot;id&quot;:&quot;2023-10-17T09:53:02&quot;,&quot;margin&quot;:{&quot;bottom&quot;:0,&quot;left&quot;:1.2699999809265137,&quot;right&quot;:1.2699999809265137,&quot;top&quot;:0.4230000376701355},&quot;type&quot;:0},{&quot;id&quot;:&quot;2023-10-17T09:53:02&quot;,&quot;margin&quot;:{&quot;bottom&quot;:0.025999998673796654,&quot;left&quot;:1.2699999809265137,&quot;right&quot;:1.2699999809265137,&quot;top&quot;:0.025999998673796654},&quot;type&quot;:0}],&quot;type&quot;:0},{&quot;id&quot;:&quot;2023-10-17T09:53:0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4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04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04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0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05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20},&quot;minSize&quot;:{&quot;size1&quot;:11.2},&quot;normalSize&quot;:{&quot;size1&quot;:11.2},&quot;subLayout&quot;:[{&quot;id&quot;:&quot;2023-10-17T09:53:02&quot;,&quot;margin&quot;:{&quot;bottom&quot;:0.025999998673796654,&quot;left&quot;:1.2699999809265137,&quot;right&quot;:1.2699999809265137,&quot;top&quot;:0.4230000376701355},&quot;type&quot;:0},{&quot;id&quot;:&quot;2023-10-17T09:53:0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0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06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20},&quot;minSize&quot;:{&quot;size1&quot;:11.2},&quot;normalSize&quot;:{&quot;size1&quot;:11.2},&quot;subLayout&quot;:[{&quot;id&quot;:&quot;2023-10-17T09:53:03&quot;,&quot;margin&quot;:{&quot;bottom&quot;:0.025999998673796654,&quot;left&quot;:1.2699999809265137,&quot;right&quot;:1.2699999809265137,&quot;top&quot;:0.4230000376701355},&quot;type&quot;:0},{&quot;id&quot;:&quot;2023-10-17T09:53: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0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0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0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90_4*l_h_i*1_1_1"/>
  <p:tag name="KSO_WM_TEMPLATE_CATEGORY" val="diagram"/>
  <p:tag name="KSO_WM_TEMPLATE_INDEX" val="202107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09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90_4*l_h_f*1_1_1"/>
  <p:tag name="KSO_WM_TEMPLATE_CATEGORY" val="diagram"/>
  <p:tag name="KSO_WM_TEMPLATE_INDEX" val="2021079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
  <p:tag name="KSO_WM_UNIT_TEXT_FILL_FORE_SCHEMECOLOR_INDEX" val="13"/>
  <p:tag name="KSO_WM_UNIT_TEXT_FILL_TYPE"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90_4*l_h_i*1_2_1"/>
  <p:tag name="KSO_WM_TEMPLATE_CATEGORY" val="diagram"/>
  <p:tag name="KSO_WM_TEMPLATE_INDEX" val="202107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09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90_4*l_h_f*1_2_1"/>
  <p:tag name="KSO_WM_TEMPLATE_CATEGORY" val="diagram"/>
  <p:tag name="KSO_WM_TEMPLATE_INDEX" val="2021079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
  <p:tag name="KSO_WM_UNIT_TEXT_FILL_FORE_SCHEMECOLOR_INDEX" val="13"/>
  <p:tag name="KSO_WM_UNIT_TEXT_FILL_TYPE"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90_4*l_h_i*1_3_1"/>
  <p:tag name="KSO_WM_TEMPLATE_CATEGORY" val="diagram"/>
  <p:tag name="KSO_WM_TEMPLATE_INDEX" val="202107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90_4*l_h_f*1_3_1"/>
  <p:tag name="KSO_WM_TEMPLATE_CATEGORY" val="diagram"/>
  <p:tag name="KSO_WM_TEMPLATE_INDEX" val="2021079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90_4*l_h_i*1_4_1"/>
  <p:tag name="KSO_WM_TEMPLATE_CATEGORY" val="diagram"/>
  <p:tag name="KSO_WM_TEMPLATE_INDEX" val="2021079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90_4*l_h_f*1_4_1"/>
  <p:tag name="KSO_WM_TEMPLATE_CATEGORY" val="diagram"/>
  <p:tag name="KSO_WM_TEMPLATE_INDEX" val="20210790"/>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Lst>
</file>

<file path=ppt/tags/tag110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1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10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Lst>
</file>

<file path=ppt/tags/tag1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233_4*l_h_i*1_5_1"/>
  <p:tag name="KSO_WM_TEMPLATE_CATEGORY" val="diagram"/>
  <p:tag name="KSO_WM_TEMPLATE_INDEX" val="2017023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1118.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233_4*l_h_f*1_5_1"/>
  <p:tag name="KSO_WM_TEMPLATE_CATEGORY" val="diagram"/>
  <p:tag name="KSO_WM_TEMPLATE_INDEX" val="2017023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233_4*l_h_i*1_3_1"/>
  <p:tag name="KSO_WM_TEMPLATE_CATEGORY" val="diagram"/>
  <p:tag name="KSO_WM_TEMPLATE_INDEX" val="2017023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Lst>
</file>

<file path=ppt/tags/tag1120.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233_4*l_h_f*1_3_1"/>
  <p:tag name="KSO_WM_TEMPLATE_CATEGORY" val="diagram"/>
  <p:tag name="KSO_WM_TEMPLATE_INDEX" val="2017023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233_4*l_h_i*1_1_1"/>
  <p:tag name="KSO_WM_TEMPLATE_CATEGORY" val="diagram"/>
  <p:tag name="KSO_WM_TEMPLATE_INDEX" val="2017023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1122.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33_4*l_h_f*1_1_1"/>
  <p:tag name="KSO_WM_TEMPLATE_CATEGORY" val="diagram"/>
  <p:tag name="KSO_WM_TEMPLATE_INDEX" val="2017023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233_4*l_h_i*1_2_1"/>
  <p:tag name="KSO_WM_TEMPLATE_CATEGORY" val="diagram"/>
  <p:tag name="KSO_WM_TEMPLATE_INDEX" val="2017023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1124.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233_4*l_h_f*1_2_1"/>
  <p:tag name="KSO_WM_TEMPLATE_CATEGORY" val="diagram"/>
  <p:tag name="KSO_WM_TEMPLATE_INDEX" val="2017023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233_4*l_h_i*1_4_1"/>
  <p:tag name="KSO_WM_TEMPLATE_CATEGORY" val="diagram"/>
  <p:tag name="KSO_WM_TEMPLATE_INDEX" val="2017023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1126.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233_4*l_h_f*1_4_1"/>
  <p:tag name="KSO_WM_TEMPLATE_CATEGORY" val="diagram"/>
  <p:tag name="KSO_WM_TEMPLATE_INDEX" val="2017023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27.xml><?xml version="1.0" encoding="utf-8"?>
<p:tagLst xmlns:p="http://schemas.openxmlformats.org/presentationml/2006/main">
  <p:tag name="KSO_WM_UNIT_VALUE" val="176*17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70233_4*l_h_x*1_5_1"/>
  <p:tag name="KSO_WM_TEMPLATE_CATEGORY" val="diagram"/>
  <p:tag name="KSO_WM_TEMPLATE_INDEX" val="20170233"/>
  <p:tag name="KSO_WM_UNIT_LAYERLEVEL" val="1_1_1"/>
  <p:tag name="KSO_WM_TAG_VERSION" val="1.0"/>
  <p:tag name="KSO_WM_BEAUTIFY_FLAG" val="#wm#"/>
</p:tagLst>
</file>

<file path=ppt/tags/tag1128.xml><?xml version="1.0" encoding="utf-8"?>
<p:tagLst xmlns:p="http://schemas.openxmlformats.org/presentationml/2006/main">
  <p:tag name="KSO_WM_UNIT_VALUE" val="176*17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233_4*l_h_x*1_3_1"/>
  <p:tag name="KSO_WM_TEMPLATE_CATEGORY" val="diagram"/>
  <p:tag name="KSO_WM_TEMPLATE_INDEX" val="20170233"/>
  <p:tag name="KSO_WM_UNIT_LAYERLEVEL" val="1_1_1"/>
  <p:tag name="KSO_WM_TAG_VERSION" val="1.0"/>
  <p:tag name="KSO_WM_BEAUTIFY_FLAG" val="#wm#"/>
</p:tagLst>
</file>

<file path=ppt/tags/tag1129.xml><?xml version="1.0" encoding="utf-8"?>
<p:tagLst xmlns:p="http://schemas.openxmlformats.org/presentationml/2006/main">
  <p:tag name="KSO_WM_UNIT_VALUE" val="236*23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233_4*l_h_x*1_1_1"/>
  <p:tag name="KSO_WM_TEMPLATE_CATEGORY" val="diagram"/>
  <p:tag name="KSO_WM_TEMPLATE_INDEX" val="20170233"/>
  <p:tag name="KSO_WM_UNIT_LAYERLEVEL" val="1_1_1"/>
  <p:tag name="KSO_WM_TAG_VERSION" val="1.0"/>
  <p:tag name="KSO_WM_BEAUTIFY_FLAG" val="#wm#"/>
</p:tagLst>
</file>

<file path=ppt/tags/tag1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3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233_4*l_h_x*1_2_1"/>
  <p:tag name="KSO_WM_TEMPLATE_CATEGORY" val="diagram"/>
  <p:tag name="KSO_WM_TEMPLATE_INDEX" val="20170233"/>
  <p:tag name="KSO_WM_UNIT_LAYERLEVEL" val="1_1_1"/>
  <p:tag name="KSO_WM_TAG_VERSION" val="1.0"/>
  <p:tag name="KSO_WM_BEAUTIFY_FLAG" val="#wm#"/>
</p:tagLst>
</file>

<file path=ppt/tags/tag1131.xml><?xml version="1.0" encoding="utf-8"?>
<p:tagLst xmlns:p="http://schemas.openxmlformats.org/presentationml/2006/main">
  <p:tag name="KSO_WM_UNIT_VALUE" val="222*22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70233_4*l_h_x*1_4_1"/>
  <p:tag name="KSO_WM_TEMPLATE_CATEGORY" val="diagram"/>
  <p:tag name="KSO_WM_TEMPLATE_INDEX" val="20170233"/>
  <p:tag name="KSO_WM_UNIT_LAYERLEVEL" val="1_1_1"/>
  <p:tag name="KSO_WM_TAG_VERSION" val="1.0"/>
  <p:tag name="KSO_WM_BEAUTIFY_FLAG" val="#wm#"/>
</p:tagLst>
</file>

<file path=ppt/tags/tag113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15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1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6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6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16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16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11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116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31.1},&quot;minSize&quot;:{&quot;size1&quot;:17.8},&quot;normalSize&quot;:{&quot;size1&quot;:17.8},&quot;subLayout&quot;:[{&quot;id&quot;:&quot;2023-10-17T09:53:03&quot;,&quot;maxSize&quot;:{&quot;size1&quot;:100},&quot;minSize&quot;:{&quot;size1&quot;:61.7},&quot;normalSize&quot;:{&quot;size1&quot;:61.7},&quot;subLayout&quot;:[{&quot;id&quot;:&quot;2023-10-17T09:53:03&quot;,&quot;margin&quot;:{&quot;bottom&quot;:0,&quot;left&quot;:1.2699999809265137,&quot;right&quot;:1.2699999809265137,&quot;top&quot;:0.4230000376701355},&quot;type&quot;:0},{&quot;id&quot;:&quot;2023-10-17T09:53:03&quot;,&quot;margin&quot;:{&quot;bottom&quot;:0.025999998673796654,&quot;left&quot;:1.2699999809265137,&quot;right&quot;:1.2699999809265137,&quot;top&quot;:0.025999998673796654},&quot;type&quot;:0}],&quot;type&quot;:0},{&quot;id&quot;:&quot;2023-10-17T09:53:0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166.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6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69.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1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1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17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20},&quot;minSize&quot;:{&quot;size1&quot;:11.2},&quot;normalSize&quot;:{&quot;size1&quot;:11.2},&quot;subLayout&quot;:[{&quot;id&quot;:&quot;2023-10-17T09:53:03&quot;,&quot;margin&quot;:{&quot;bottom&quot;:0.025999998673796654,&quot;left&quot;:1.2699999809265137,&quot;right&quot;:1.2699999809265137,&quot;top&quot;:0.4230000376701355},&quot;type&quot;:0},{&quot;id&quot;:&quot;2023-10-17T09:53: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1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11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18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20},&quot;minSize&quot;:{&quot;size1&quot;:11.2},&quot;normalSize&quot;:{&quot;size1&quot;:11.2},&quot;subLayout&quot;:[{&quot;id&quot;:&quot;2023-10-17T09:53:03&quot;,&quot;margin&quot;:{&quot;bottom&quot;:0.025999998673796654,&quot;left&quot;:1.2699999809265137,&quot;right&quot;:1.2699999809265137,&quot;top&quot;:0.4230000376701355},&quot;type&quot;:0},{&quot;id&quot;:&quot;2023-10-17T09:53: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1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1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3*i*3"/>
  <p:tag name="KSO_WM_UNIT_LAYERLEVEL" val="1"/>
  <p:tag name="KSO_WM_TAG_VERSION" val="1.0"/>
  <p:tag name="KSO_WM_BEAUTIFY_FLAG" val="#wm#"/>
</p:tagLst>
</file>

<file path=ppt/tags/tag119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19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20},&quot;minSize&quot;:{&quot;size1&quot;:11.2},&quot;normalSize&quot;:{&quot;size1&quot;:11.2},&quot;subLayout&quot;:[{&quot;id&quot;:&quot;2023-10-17T09:53:03&quot;,&quot;margin&quot;:{&quot;bottom&quot;:0.025999998673796654,&quot;left&quot;:1.2699999809265137,&quot;right&quot;:1.2699999809265137,&quot;top&quot;:0.4230000376701355},&quot;type&quot;:0},{&quot;id&quot;:&quot;2023-10-17T09:53: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192.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9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195.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3*i*4"/>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20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202.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50_8*l_h_f*1_1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50_8*l_h_i*1_1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50_8*l_h_i*1_1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50_8*l_h_i*1_1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06.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50_8*l_h_f*1_2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50_8*l_h_i*1_2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50_8*l_h_i*1_2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50_8*l_h_i*1_2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10.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50_8*l_h_f*1_3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50_8*l_h_i*1_3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50_8*l_h_i*1_3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50_8*l_h_i*1_3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14.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50_8*l_h_f*1_4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50_8*l_h_i*1_4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50_8*l_h_i*1_4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50_8*l_h_i*1_4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18.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50_8*l_h_f*1_5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50_8*l_h_i*1_5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50_8*l_h_i*1_5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50_8*l_h_i*1_5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22.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50_8*l_h_f*1_6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0_8*l_h_i*1_6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0_8*l_h_i*1_6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0_8*l_h_i*1_6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26.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50_8*l_h_f*1_7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50_8*l_h_i*1_7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50_8*l_h_i*1_7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50_8*l_h_i*1_7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30.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50_8*l_h_f*1_8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50_8*l_h_i*1_8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50_8*l_h_i*1_8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50_8*l_h_i*1_8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34.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50_8*l_h_f*1_9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50_8*l_h_i*1_9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50_8*l_h_i*1_9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50_8*l_h_i*1_9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38.xml><?xml version="1.0" encoding="utf-8"?>
<p:tagLst xmlns:p="http://schemas.openxmlformats.org/presentationml/2006/main">
  <p:tag name="KSO_WM_UNIT_SUBTYPE" val="a"/>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0_1"/>
  <p:tag name="KSO_WM_UNIT_ID" val="diagram20219150_8*l_h_f*1_10_1"/>
  <p:tag name="KSO_WM_TEMPLATE_CATEGORY" val="diagram"/>
  <p:tag name="KSO_WM_TEMPLATE_INDEX" val="20219150"/>
  <p:tag name="KSO_WM_UNIT_LAYERLEVEL" val="1_1_1"/>
  <p:tag name="KSO_WM_TAG_VERSION" val="1.0"/>
  <p:tag name="KSO_WM_BEAUTIFY_FLAG" val="#wm#"/>
  <p:tag name="KSO_WM_UNIT_PRESET_TEXT" val="单击此处输入正文"/>
  <p:tag name="KSO_WM_CHIP_GROUPID" val="60b9ea2bd573a1aeab43c118"/>
  <p:tag name="KSO_WM_CHIP_XID" val="60b9ea2bd573a1aeab43c119"/>
  <p:tag name="KSO_WM_ASSEMBLE_CHIP_INDEX" val="fe51223a4a834c3daf171e569218c5a0"/>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1"/>
  <p:tag name="KSO_WM_UNIT_ID" val="diagram20219150_8*l_h_i*1_10_1"/>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3"/>
  <p:tag name="KSO_WM_UNIT_ID" val="diagram20219150_8*l_h_i*1_10_3"/>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0_2"/>
  <p:tag name="KSO_WM_UNIT_ID" val="diagram20219150_8*l_h_i*1_10_2"/>
  <p:tag name="KSO_WM_TEMPLATE_CATEGORY" val="diagram"/>
  <p:tag name="KSO_WM_TEMPLATE_INDEX" val="20219150"/>
  <p:tag name="KSO_WM_UNIT_LAYERLEVEL" val="1_1_1"/>
  <p:tag name="KSO_WM_TAG_VERSION" val="1.0"/>
  <p:tag name="KSO_WM_BEAUTIFY_FLAG" val="#wm#"/>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0_8*l_h_i*1_6_1"/>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0_8*l_h_i*1_6_3"/>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0_8*l_h_i*1_6_2"/>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1"/>
  <p:tag name="KSO_WM_UNIT_ID" val="diagram20219150_8*l_h_i*1_10_1"/>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3"/>
  <p:tag name="KSO_WM_UNIT_ID" val="diagram20219150_8*l_h_i*1_10_3"/>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6"/>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0_2"/>
  <p:tag name="KSO_WM_UNIT_ID" val="diagram20219150_8*l_h_i*1_10_2"/>
  <p:tag name="KSO_WM_TEMPLATE_CATEGORY" val="diagram"/>
  <p:tag name="KSO_WM_TEMPLATE_INDEX" val="20219150"/>
  <p:tag name="KSO_WM_UNIT_LAYERLEVEL" val="1_1_1"/>
  <p:tag name="KSO_WM_TAG_VERSION" val="1.0"/>
  <p:tag name="KSO_WM_BEAUTIFY_FLAG" val=""/>
  <p:tag name="KSO_WM_CHIP_GROUPID" val="60b9ea2bd573a1aeab43c118"/>
  <p:tag name="KSO_WM_CHIP_XID" val="60b9ea2bd573a1aeab43c119"/>
  <p:tag name="KSO_WM_ASSEMBLE_CHIP_INDEX" val="fe51223a4a834c3daf171e569218c5a0"/>
  <p:tag name="KSO_WM_UNIT_VALUE" val="2"/>
  <p:tag name="KSO_WM_UNIT_TEXT_FILL_FORE_SCHEMECOLOR_INDEX_BRIGHTNESS" val="0"/>
  <p:tag name="KSO_WM_UNIT_TEXT_FILL_FORE_SCHEMECOLOR_INDEX" val="5"/>
  <p:tag name="KSO_WM_UNIT_TEXT_FILL_TYPE" val="1"/>
</p:tagLst>
</file>

<file path=ppt/tags/tag124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3&quot;,&quot;maxSize&quot;:{&quot;size1&quot;:20},&quot;minSize&quot;:{&quot;size1&quot;:11.2},&quot;normalSize&quot;:{&quot;size1&quot;:11.2},&quot;subLayout&quot;:[{&quot;id&quot;:&quot;2023-10-17T09:53:03&quot;,&quot;margin&quot;:{&quot;bottom&quot;:0.025999998673796654,&quot;left&quot;:1.2699999809265137,&quot;right&quot;:1.2699999809265137,&quot;top&quot;:0.4230000376701355},&quot;type&quot;:0},{&quot;id&quot;:&quot;2023-10-17T09:53: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249.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2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50.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1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990_5*i*1"/>
  <p:tag name="KSO_WM_TEMPLATE_CATEGORY" val="custom"/>
  <p:tag name="KSO_WM_TEMPLATE_INDEX" val="20202990"/>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256.xml><?xml version="1.0" encoding="utf-8"?>
<p:tagLst xmlns:p="http://schemas.openxmlformats.org/presentationml/2006/main">
  <p:tag name="KSO_WM_UNIT_ISCONTENTSTITLE" val="1"/>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990_5*a*1"/>
  <p:tag name="KSO_WM_TEMPLATE_CATEGORY" val="custom"/>
  <p:tag name="KSO_WM_TEMPLATE_INDEX" val="20202990"/>
  <p:tag name="KSO_WM_UNIT_LAYERLEVEL" val="1"/>
  <p:tag name="KSO_WM_TAG_VERSION" val="1.0"/>
  <p:tag name="KSO_WM_BEAUTIFY_FLAG" val="#wm#"/>
  <p:tag name="KSO_WM_UNIT_PRESET_TEXT" val="目录"/>
  <p:tag name="KSO_WM_UNIT_TEXT_FILL_FORE_SCHEMECOLOR_INDEX_BRIGHTNESS" val="0.15"/>
  <p:tag name="KSO_WM_UNIT_TEXT_FILL_FORE_SCHEMECOLOR_INDEX" val="13"/>
  <p:tag name="KSO_WM_UNIT_TEXT_FILL_TYPE"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5*l_h_i*1_1_1"/>
  <p:tag name="KSO_WM_TEMPLATE_CATEGORY" val="custom"/>
  <p:tag name="KSO_WM_TEMPLATE_INDEX" val="20206915"/>
  <p:tag name="KSO_WM_UNIT_LAYERLEVEL" val="1_1_1"/>
  <p:tag name="KSO_WM_TAG_VERSION" val="1.0"/>
  <p:tag name="KSO_WM_BEAUTIFY_FLAG" val=""/>
  <p:tag name="KSO_WM_UNIT_TEXT_FILL_FORE_SCHEMECOLOR_INDEX_BRIGHTNESS" val="0"/>
  <p:tag name="KSO_WM_UNIT_TEXT_FILL_FORE_SCHEMECOLOR_INDEX" val="5"/>
  <p:tag name="KSO_WM_UNIT_TEXT_FILL_TYPE"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5*l_h_i*1_1_2"/>
  <p:tag name="KSO_WM_TEMPLATE_CATEGORY" val="custom"/>
  <p:tag name="KSO_WM_TEMPLATE_INDEX" val="20206915"/>
  <p:tag name="KSO_WM_UNIT_LAYERLEVEL" val="1_1_1"/>
  <p:tag name="KSO_WM_TAG_VERSION" val="1.0"/>
  <p:tag name="KSO_WM_BEAUTIFY_FLAG" val=""/>
  <p:tag name="KSO_WM_UNIT_LINE_FORE_SCHEMECOLOR_INDEX_BRIGHTNESS" val="-0.15"/>
  <p:tag name="KSO_WM_UNIT_LINE_FORE_SCHEMECOLOR_INDEX" val="14"/>
  <p:tag name="KSO_WM_UNIT_LINE_FILL_TYPE" val="2"/>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5*l_h_i*1_2_1"/>
  <p:tag name="KSO_WM_TEMPLATE_CATEGORY" val="custom"/>
  <p:tag name="KSO_WM_TEMPLATE_INDEX" val="20206915"/>
  <p:tag name="KSO_WM_UNIT_LAYERLEVEL" val="1_1_1"/>
  <p:tag name="KSO_WM_TAG_VERSION" val="1.0"/>
  <p:tag name="KSO_WM_BEAUTIFY_FLAG" val=""/>
  <p:tag name="KSO_WM_UNIT_TEXT_FILL_FORE_SCHEMECOLOR_INDEX_BRIGHTNESS" val="0"/>
  <p:tag name="KSO_WM_UNIT_TEXT_FILL_FORE_SCHEMECOLOR_INDEX" val="5"/>
  <p:tag name="KSO_WM_UNIT_TEXT_FILL_TYPE" val="1"/>
</p:tagLst>
</file>

<file path=ppt/tags/tag12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5*l_h_i*1_2_2"/>
  <p:tag name="KSO_WM_TEMPLATE_CATEGORY" val="custom"/>
  <p:tag name="KSO_WM_TEMPLATE_INDEX" val="20206915"/>
  <p:tag name="KSO_WM_UNIT_LAYERLEVEL" val="1_1_1"/>
  <p:tag name="KSO_WM_TAG_VERSION" val="1.0"/>
  <p:tag name="KSO_WM_BEAUTIFY_FLAG" val=""/>
  <p:tag name="KSO_WM_UNIT_LINE_FORE_SCHEMECOLOR_INDEX_BRIGHTNESS" val="-0.15"/>
  <p:tag name="KSO_WM_UNIT_LINE_FORE_SCHEMECOLOR_INDEX" val="14"/>
  <p:tag name="KSO_WM_UNIT_LINE_FILL_TYPE" val="2"/>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SLIDE_ID" val="custom20202990_5"/>
  <p:tag name="KSO_WM_TEMPLATE_SUBCATEGORY" val="17"/>
  <p:tag name="KSO_WM_TEMPLATE_MASTER_TYPE" val="1"/>
  <p:tag name="KSO_WM_TEMPLATE_COLOR_TYPE" val="1"/>
  <p:tag name="KSO_WM_SLIDE_TYPE" val="contents"/>
  <p:tag name="KSO_WM_SLIDE_SUBTYPE" val="diag"/>
  <p:tag name="KSO_WM_SLIDE_ITEM_CNT" val="5"/>
  <p:tag name="KSO_WM_SLIDE_INDEX" val="5"/>
  <p:tag name="KSO_WM_DIAGRAM_GROUP_CODE" val="l1-1"/>
  <p:tag name="KSO_WM_SLIDE_DIAGTYPE" val="l"/>
  <p:tag name="KSO_WM_TAG_VERSION" val="1.0"/>
  <p:tag name="KSO_WM_BEAUTIFY_FLAG" val="#wm#"/>
  <p:tag name="KSO_WM_TEMPLATE_CATEGORY" val="custom"/>
  <p:tag name="KSO_WM_TEMPLATE_INDEX" val="20202990"/>
  <p:tag name="KSO_WM_SLIDE_LAYOUT" val="a_l"/>
  <p:tag name="KSO_WM_SLIDE_LAYOUT_CNT" val="1_1"/>
  <p:tag name="KSO_WM_SLIDE_BACKGROUND_TYPE" val="general"/>
  <p:tag name="KSO_WM_SLIDE_BK_DARK_LIGHT" val="2"/>
</p:tagLst>
</file>

<file path=ppt/tags/tag1263.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2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266.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2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4*i*1"/>
  <p:tag name="KSO_WM_UNIT_LAYERLEVEL" val="1"/>
  <p:tag name="KSO_WM_TAG_VERSION" val="1.0"/>
  <p:tag name="KSO_WM_BEAUTIFY_FLAG" val="#wm#"/>
</p:tagLst>
</file>

<file path=ppt/tags/tag12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2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27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8&quot;,&quot;maxSize&quot;:{&quot;size1&quot;:20},&quot;minSize&quot;:{&quot;size1&quot;:11.2},&quot;normalSize&quot;:{&quot;size1&quot;:11.2},&quot;subLayout&quot;:[{&quot;id&quot;:&quot;2023-10-17T17:24:28&quot;,&quot;margin&quot;:{&quot;bottom&quot;:0.025999998673796654,&quot;left&quot;:1.2699999809265137,&quot;right&quot;:1.2699999809265137,&quot;top&quot;:0.4230000376701355},&quot;type&quot;:0},{&quot;id&quot;:&quot;2023-10-17T17:24:2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2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2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4*i*4"/>
  <p:tag name="KSO_WM_UNIT_LAYERLEVEL" val="1"/>
  <p:tag name="KSO_WM_TAG_VERSION" val="1.0"/>
  <p:tag name="KSO_WM_BEAUTIFY_FLAG" val="#wm#"/>
</p:tagLst>
</file>

<file path=ppt/tags/tag12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8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28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28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28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28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2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28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8&quot;,&quot;maxSize&quot;:{&quot;size1&quot;:20},&quot;minSize&quot;:{&quot;size1&quot;:11.2},&quot;normalSize&quot;:{&quot;size1&quot;:11.2},&quot;subLayout&quot;:[{&quot;id&quot;:&quot;2023-10-17T17:24:28&quot;,&quot;margin&quot;:{&quot;bottom&quot;:0.025999998673796654,&quot;left&quot;:1.2699999809265137,&quot;right&quot;:1.2699999809265137,&quot;top&quot;:0.4230000376701355},&quot;type&quot;:0},{&quot;id&quot;:&quot;2023-10-17T17:24:2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4*i*2"/>
  <p:tag name="KSO_WM_UNIT_LAYERLEVEL" val="1"/>
  <p:tag name="KSO_WM_TAG_VERSION" val="1.0"/>
  <p:tag name="KSO_WM_BEAUTIFY_FLAG" val="#wm#"/>
</p:tagLst>
</file>

<file path=ppt/tags/tag1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2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2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8&quot;,&quot;maxSize&quot;:{&quot;size1&quot;:20},&quot;minSize&quot;:{&quot;size1&quot;:11.2},&quot;normalSize&quot;:{&quot;size1&quot;:11.2},&quot;subLayout&quot;:[{&quot;id&quot;:&quot;2023-10-17T17:24:28&quot;,&quot;margin&quot;:{&quot;bottom&quot;:0.025999998673796654,&quot;left&quot;:1.2699999809265137,&quot;right&quot;:1.2699999809265137,&quot;top&quot;:0.4230000376701355},&quot;type&quot;:0},{&quot;id&quot;:&quot;2023-10-17T17:24:2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2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4*i*3"/>
  <p:tag name="KSO_WM_UNIT_LAYERLEVEL" val="1"/>
  <p:tag name="KSO_WM_TAG_VERSION" val="1.0"/>
  <p:tag name="KSO_WM_BEAUTIFY_FLAG" val="#wm#"/>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0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30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8&quot;,&quot;maxSize&quot;:{&quot;size1&quot;:20},&quot;minSize&quot;:{&quot;size1&quot;:11.2},&quot;normalSize&quot;:{&quot;size1&quot;:11.2},&quot;subLayout&quot;:[{&quot;id&quot;:&quot;2023-10-17T17:24:28&quot;,&quot;margin&quot;:{&quot;bottom&quot;:0.025999998673796654,&quot;left&quot;:1.2699999809265137,&quot;right&quot;:1.2699999809265137,&quot;top&quot;:0.4230000376701355},&quot;type&quot;:0},{&quot;id&quot;:&quot;2023-10-17T17:24:2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0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0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0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3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31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2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2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2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2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2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32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3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3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3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3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3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3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34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34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50.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51.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13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990_5*i*1"/>
  <p:tag name="KSO_WM_TEMPLATE_CATEGORY" val="custom"/>
  <p:tag name="KSO_WM_TEMPLATE_INDEX" val="20202990"/>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357.xml><?xml version="1.0" encoding="utf-8"?>
<p:tagLst xmlns:p="http://schemas.openxmlformats.org/presentationml/2006/main">
  <p:tag name="KSO_WM_UNIT_ISCONTENTSTITLE" val="1"/>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990_5*a*1"/>
  <p:tag name="KSO_WM_TEMPLATE_CATEGORY" val="custom"/>
  <p:tag name="KSO_WM_TEMPLATE_INDEX" val="20202990"/>
  <p:tag name="KSO_WM_UNIT_LAYERLEVEL" val="1"/>
  <p:tag name="KSO_WM_TAG_VERSION" val="1.0"/>
  <p:tag name="KSO_WM_BEAUTIFY_FLAG" val="#wm#"/>
  <p:tag name="KSO_WM_UNIT_PRESET_TEXT" val="目录"/>
  <p:tag name="KSO_WM_UNIT_TEXT_FILL_FORE_SCHEMECOLOR_INDEX_BRIGHTNESS" val="0.15"/>
  <p:tag name="KSO_WM_UNIT_TEXT_FILL_FORE_SCHEMECOLOR_INDEX" val="13"/>
  <p:tag name="KSO_WM_UNIT_TEXT_FILL_TYPE"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5*l_h_i*1_1_1"/>
  <p:tag name="KSO_WM_TEMPLATE_CATEGORY" val="custom"/>
  <p:tag name="KSO_WM_TEMPLATE_INDEX" val="20206915"/>
  <p:tag name="KSO_WM_UNIT_LAYERLEVEL" val="1_1_1"/>
  <p:tag name="KSO_WM_TAG_VERSION" val="1.0"/>
  <p:tag name="KSO_WM_BEAUTIFY_FLAG" val=""/>
  <p:tag name="KSO_WM_UNIT_TEXT_FILL_FORE_SCHEMECOLOR_INDEX_BRIGHTNESS" val="0"/>
  <p:tag name="KSO_WM_UNIT_TEXT_FILL_FORE_SCHEMECOLOR_INDEX" val="5"/>
  <p:tag name="KSO_WM_UNIT_TEXT_FILL_TYPE" val="1"/>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5*l_h_i*1_1_2"/>
  <p:tag name="KSO_WM_TEMPLATE_CATEGORY" val="custom"/>
  <p:tag name="KSO_WM_TEMPLATE_INDEX" val="20206915"/>
  <p:tag name="KSO_WM_UNIT_LAYERLEVEL" val="1_1_1"/>
  <p:tag name="KSO_WM_TAG_VERSION" val="1.0"/>
  <p:tag name="KSO_WM_BEAUTIFY_FLAG" val=""/>
  <p:tag name="KSO_WM_UNIT_LINE_FORE_SCHEMECOLOR_INDEX_BRIGHTNESS" val="-0.15"/>
  <p:tag name="KSO_WM_UNIT_LINE_FORE_SCHEMECOLOR_INDEX" val="14"/>
  <p:tag name="KSO_WM_UNIT_LINE_FILL_TYPE" val="2"/>
</p:tagLst>
</file>

<file path=ppt/tags/tag13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5*l_h_i*1_2_1"/>
  <p:tag name="KSO_WM_TEMPLATE_CATEGORY" val="custom"/>
  <p:tag name="KSO_WM_TEMPLATE_INDEX" val="20206915"/>
  <p:tag name="KSO_WM_UNIT_LAYERLEVEL" val="1_1_1"/>
  <p:tag name="KSO_WM_TAG_VERSION" val="1.0"/>
  <p:tag name="KSO_WM_BEAUTIFY_FLAG" val=""/>
  <p:tag name="KSO_WM_UNIT_TEXT_FILL_FORE_SCHEMECOLOR_INDEX_BRIGHTNESS" val="0"/>
  <p:tag name="KSO_WM_UNIT_TEXT_FILL_FORE_SCHEMECOLOR_INDEX" val="5"/>
  <p:tag name="KSO_WM_UNIT_TEXT_FILL_TYPE" val="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5*l_h_i*1_2_2"/>
  <p:tag name="KSO_WM_TEMPLATE_CATEGORY" val="custom"/>
  <p:tag name="KSO_WM_TEMPLATE_INDEX" val="20206915"/>
  <p:tag name="KSO_WM_UNIT_LAYERLEVEL" val="1_1_1"/>
  <p:tag name="KSO_WM_TAG_VERSION" val="1.0"/>
  <p:tag name="KSO_WM_BEAUTIFY_FLAG" val=""/>
  <p:tag name="KSO_WM_UNIT_LINE_FORE_SCHEMECOLOR_INDEX_BRIGHTNESS" val="-0.15"/>
  <p:tag name="KSO_WM_UNIT_LINE_FORE_SCHEMECOLOR_INDEX" val="14"/>
  <p:tag name="KSO_WM_UNIT_LINE_FILL_TYPE" val="2"/>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SLIDE_ID" val="custom20202990_5"/>
  <p:tag name="KSO_WM_TEMPLATE_SUBCATEGORY" val="17"/>
  <p:tag name="KSO_WM_TEMPLATE_MASTER_TYPE" val="1"/>
  <p:tag name="KSO_WM_TEMPLATE_COLOR_TYPE" val="1"/>
  <p:tag name="KSO_WM_SLIDE_TYPE" val="contents"/>
  <p:tag name="KSO_WM_SLIDE_SUBTYPE" val="diag"/>
  <p:tag name="KSO_WM_SLIDE_ITEM_CNT" val="5"/>
  <p:tag name="KSO_WM_SLIDE_INDEX" val="5"/>
  <p:tag name="KSO_WM_DIAGRAM_GROUP_CODE" val="l1-1"/>
  <p:tag name="KSO_WM_SLIDE_DIAGTYPE" val="l"/>
  <p:tag name="KSO_WM_TAG_VERSION" val="1.0"/>
  <p:tag name="KSO_WM_BEAUTIFY_FLAG" val="#wm#"/>
  <p:tag name="KSO_WM_TEMPLATE_CATEGORY" val="custom"/>
  <p:tag name="KSO_WM_TEMPLATE_INDEX" val="20202990"/>
  <p:tag name="KSO_WM_SLIDE_LAYOUT" val="a_l"/>
  <p:tag name="KSO_WM_SLIDE_LAYOUT_CNT" val="1_1"/>
  <p:tag name="KSO_WM_SLIDE_BACKGROUND_TYPE" val="general"/>
  <p:tag name="KSO_WM_SLIDE_BK_DARK_LIGHT" val="2"/>
</p:tagLst>
</file>

<file path=ppt/tags/tag136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6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36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3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3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3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137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31.1},&quot;minSize&quot;:{&quot;size1&quot;:17.8},&quot;normalSize&quot;:{&quot;size1&quot;:17.8},&quot;subLayout&quot;:[{&quot;id&quot;:&quot;2023-10-17T17:24:29&quot;,&quot;maxSize&quot;:{&quot;size1&quot;:100},&quot;minSize&quot;:{&quot;size1&quot;:61.7},&quot;normalSize&quot;:{&quot;size1&quot;:61.7},&quot;subLayout&quot;:[{&quot;id&quot;:&quot;2023-10-17T17:24:29&quot;,&quot;margin&quot;:{&quot;bottom&quot;:0,&quot;left&quot;:1.2699999809265137,&quot;right&quot;:1.2699999809265137,&quot;top&quot;:0.4230000376701355},&quot;type&quot;:0},{&quot;id&quot;:&quot;2023-10-17T17:24:29&quot;,&quot;margin&quot;:{&quot;bottom&quot;:0.025999998673796654,&quot;left&quot;:1.2699999809265137,&quot;right&quot;:1.2699999809265137,&quot;top&quot;:0.025999998673796654},&quot;type&quot;:0}],&quot;type&quot;:0},{&quot;id&quot;:&quot;2023-10-17T17:24:29&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3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1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3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38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31.1},&quot;minSize&quot;:{&quot;size1&quot;:17.8},&quot;normalSize&quot;:{&quot;size1&quot;:17.8},&quot;subLayout&quot;:[{&quot;id&quot;:&quot;2023-10-17T17:24:29&quot;,&quot;maxSize&quot;:{&quot;size1&quot;:100},&quot;minSize&quot;:{&quot;size1&quot;:61.7},&quot;normalSize&quot;:{&quot;size1&quot;:61.7},&quot;subLayout&quot;:[{&quot;id&quot;:&quot;2023-10-17T17:24:29&quot;,&quot;margin&quot;:{&quot;bottom&quot;:0,&quot;left&quot;:1.2699999809265137,&quot;right&quot;:1.2699999809265137,&quot;top&quot;:0.4230000376701355},&quot;type&quot;:0},{&quot;id&quot;:&quot;2023-10-17T17:24:29&quot;,&quot;margin&quot;:{&quot;bottom&quot;:0.025999998673796654,&quot;left&quot;:1.2699999809265137,&quot;right&quot;:1.2699999809265137,&quot;top&quot;:0.025999998673796654},&quot;type&quot;:0}],&quot;type&quot;:0},{&quot;id&quot;:&quot;2023-10-17T17:24:29&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13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3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9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9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9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9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9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9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39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5*i*3"/>
  <p:tag name="KSO_WM_UNIT_LAYERLEVEL" val="1"/>
  <p:tag name="KSO_WM_TAG_VERSION" val="1.0"/>
  <p:tag name="KSO_WM_BEAUTIFY_FLAG" val="#wm#"/>
</p:tagLst>
</file>

<file path=ppt/tags/tag1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40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685_2*l_h_i*1_1_1"/>
  <p:tag name="KSO_WM_TEMPLATE_CATEGORY" val="diagram"/>
  <p:tag name="KSO_WM_TEMPLATE_INDEX" val="2021068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0685_2*l_h_i*1_1_3"/>
  <p:tag name="KSO_WM_TEMPLATE_CATEGORY" val="diagram"/>
  <p:tag name="KSO_WM_TEMPLATE_INDEX" val="20210685"/>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4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685_2*l_h_f*1_1_1"/>
  <p:tag name="KSO_WM_TEMPLATE_CATEGORY" val="diagram"/>
  <p:tag name="KSO_WM_TEMPLATE_INDEX" val="20210685"/>
  <p:tag name="KSO_WM_UNIT_LAYERLEVEL" val="1_1_1"/>
  <p:tag name="KSO_WM_TAG_VERSION" val="1.0"/>
  <p:tag name="KSO_WM_BEAUTIFY_FLAG" val="#wm#"/>
  <p:tag name="KSO_WM_UNIT_PRESET_TEXT" val="在此输入正文准确理解你所传达的信息"/>
  <p:tag name="KSO_WM_UNIT_VALUE" val="20"/>
  <p:tag name="KSO_WM_UNIT_TEXT_FILL_FORE_SCHEMECOLOR_INDEX_BRIGHTNESS" val="0.25"/>
  <p:tag name="KSO_WM_UNIT_TEXT_FILL_FORE_SCHEMECOLOR_INDEX" val="13"/>
  <p:tag name="KSO_WM_UNIT_TEXT_FILL_TYPE" val="1"/>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0685_2*l_h_i*1_1_2"/>
  <p:tag name="KSO_WM_TEMPLATE_CATEGORY" val="diagram"/>
  <p:tag name="KSO_WM_TEMPLATE_INDEX" val="2021068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685_2*l_h_i*1_2_1"/>
  <p:tag name="KSO_WM_TEMPLATE_CATEGORY" val="diagram"/>
  <p:tag name="KSO_WM_TEMPLATE_INDEX" val="20210685"/>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5*i*4"/>
  <p:tag name="KSO_WM_UNIT_LAYERLEVEL" val="1"/>
  <p:tag name="KSO_WM_TAG_VERSION" val="1.0"/>
  <p:tag name="KSO_WM_BEAUTIFY_FLAG" val="#wm#"/>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0685_2*l_h_i*1_2_3"/>
  <p:tag name="KSO_WM_TEMPLATE_CATEGORY" val="diagram"/>
  <p:tag name="KSO_WM_TEMPLATE_INDEX" val="20210685"/>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4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685_2*l_h_f*1_2_1"/>
  <p:tag name="KSO_WM_TEMPLATE_CATEGORY" val="diagram"/>
  <p:tag name="KSO_WM_TEMPLATE_INDEX" val="20210685"/>
  <p:tag name="KSO_WM_UNIT_LAYERLEVEL" val="1_1_1"/>
  <p:tag name="KSO_WM_TAG_VERSION" val="1.0"/>
  <p:tag name="KSO_WM_BEAUTIFY_FLAG" val="#wm#"/>
  <p:tag name="KSO_WM_UNIT_PRESET_TEXT" val="在此输入正文准确理解你所传达的信息"/>
  <p:tag name="KSO_WM_UNIT_VALUE" val="20"/>
  <p:tag name="KSO_WM_UNIT_TEXT_FILL_FORE_SCHEMECOLOR_INDEX_BRIGHTNESS" val="0.25"/>
  <p:tag name="KSO_WM_UNIT_TEXT_FILL_FORE_SCHEMECOLOR_INDEX" val="13"/>
  <p:tag name="KSO_WM_UNIT_TEXT_FILL_TYPE" val="1"/>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0685_2*l_h_i*1_2_2"/>
  <p:tag name="KSO_WM_TEMPLATE_CATEGORY" val="diagram"/>
  <p:tag name="KSO_WM_TEMPLATE_INDEX" val="2021068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685_2*l_h_i*1_3_1"/>
  <p:tag name="KSO_WM_TEMPLATE_CATEGORY" val="diagram"/>
  <p:tag name="KSO_WM_TEMPLATE_INDEX" val="2021068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0685_2*l_h_i*1_3_3"/>
  <p:tag name="KSO_WM_TEMPLATE_CATEGORY" val="diagram"/>
  <p:tag name="KSO_WM_TEMPLATE_INDEX" val="20210685"/>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14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685_2*l_h_f*1_3_1"/>
  <p:tag name="KSO_WM_TEMPLATE_CATEGORY" val="diagram"/>
  <p:tag name="KSO_WM_TEMPLATE_INDEX" val="20210685"/>
  <p:tag name="KSO_WM_UNIT_LAYERLEVEL" val="1_1_1"/>
  <p:tag name="KSO_WM_TAG_VERSION" val="1.0"/>
  <p:tag name="KSO_WM_BEAUTIFY_FLAG" val="#wm#"/>
  <p:tag name="KSO_WM_UNIT_PRESET_TEXT" val="在此输入正文准确理解你所传达的信息"/>
  <p:tag name="KSO_WM_UNIT_VALUE" val="20"/>
  <p:tag name="KSO_WM_UNIT_TEXT_FILL_FORE_SCHEMECOLOR_INDEX_BRIGHTNESS" val="0.25"/>
  <p:tag name="KSO_WM_UNIT_TEXT_FILL_FORE_SCHEMECOLOR_INDEX" val="13"/>
  <p:tag name="KSO_WM_UNIT_TEXT_FILL_TYPE" val="1"/>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0685_2*l_h_i*1_3_2"/>
  <p:tag name="KSO_WM_TEMPLATE_CATEGORY" val="diagram"/>
  <p:tag name="KSO_WM_TEMPLATE_INDEX" val="2021068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141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4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4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6151_1*m_h_i*1_1_1"/>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151_1*m_h_i*1_1_2"/>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151_1*m_h_i*1_1_3"/>
  <p:tag name="KSO_WM_TEMPLATE_CATEGORY" val="diagram"/>
  <p:tag name="KSO_WM_TEMPLATE_INDEX" val="2020615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1"/>
  <p:tag name="KSO_WM_UNIT_TEXT_FILL_FORE_SCHEMECOLOR_INDEX" val="13"/>
  <p:tag name="KSO_WM_UNIT_TEXT_FILL_TYPE" val="1"/>
</p:tagLst>
</file>

<file path=ppt/tags/tag142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2"/>
  <p:tag name="KSO_WM_UNIT_ID" val="diagram20206151_1*m_h_f*1_1_2"/>
  <p:tag name="KSO_WM_TEMPLATE_CATEGORY" val="diagram"/>
  <p:tag name="KSO_WM_TEMPLATE_INDEX" val="20206151"/>
  <p:tag name="KSO_WM_UNIT_LAYERLEVEL" val="1_1_1"/>
  <p:tag name="KSO_WM_TAG_VERSION" val="1.0"/>
  <p:tag name="KSO_WM_BEAUTIFY_FLAG" val="#wm#"/>
  <p:tag name="KSO_WM_UNIT_TEXT_FILL_FORE_SCHEMECOLOR_INDEX_BRIGHTNESS" val="0.1"/>
  <p:tag name="KSO_WM_UNIT_TEXT_FILL_FORE_SCHEMECOLOR_INDEX" val="13"/>
  <p:tag name="KSO_WM_UNIT_TEXT_FILL_TYPE" val="1"/>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6151_1*m_h_i*1_2_1"/>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151_1*m_h_i*1_2_2"/>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14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151_1*m_h_i*1_2_3"/>
  <p:tag name="KSO_WM_TEMPLATE_CATEGORY" val="diagram"/>
  <p:tag name="KSO_WM_TEMPLATE_INDEX" val="20206151"/>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1"/>
  <p:tag name="KSO_WM_UNIT_TEXT_FILL_FORE_SCHEMECOLOR_INDEX" val="13"/>
  <p:tag name="KSO_WM_UNIT_TEXT_FILL_TYPE" val="1"/>
</p:tagLst>
</file>

<file path=ppt/tags/tag143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151_1*m_h_f*1_2_1"/>
  <p:tag name="KSO_WM_TEMPLATE_CATEGORY" val="diagram"/>
  <p:tag name="KSO_WM_TEMPLATE_INDEX" val="20206151"/>
  <p:tag name="KSO_WM_UNIT_LAYERLEVEL" val="1_1_1"/>
  <p:tag name="KSO_WM_TAG_VERSION" val="1.0"/>
  <p:tag name="KSO_WM_BEAUTIFY_FLAG" val="#wm#"/>
  <p:tag name="KSO_WM_UNIT_TEXT_FILL_FORE_SCHEMECOLOR_INDEX_BRIGHTNESS" val="0.1"/>
  <p:tag name="KSO_WM_UNIT_TEXT_FILL_FORE_SCHEMECOLOR_INDEX" val="13"/>
  <p:tag name="KSO_WM_UNIT_TEXT_FILL_TYPE" val="1"/>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6151_1*m_h_i*1_3_1"/>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6151_1*m_h_i*1_3_2"/>
  <p:tag name="KSO_WM_TEMPLATE_CATEGORY" val="diagram"/>
  <p:tag name="KSO_WM_TEMPLATE_INDEX" val="2020615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6151_1*m_h_i*1_3_3"/>
  <p:tag name="KSO_WM_TEMPLATE_CATEGORY" val="diagram"/>
  <p:tag name="KSO_WM_TEMPLATE_INDEX" val="2020615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1"/>
  <p:tag name="KSO_WM_UNIT_TEXT_FILL_FORE_SCHEMECOLOR_INDEX" val="13"/>
  <p:tag name="KSO_WM_UNIT_TEXT_FILL_TYPE" val="1"/>
</p:tagLst>
</file>

<file path=ppt/tags/tag143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6151_1*m_h_f*1_3_1"/>
  <p:tag name="KSO_WM_TEMPLATE_CATEGORY" val="diagram"/>
  <p:tag name="KSO_WM_TEMPLATE_INDEX" val="20206151"/>
  <p:tag name="KSO_WM_UNIT_LAYERLEVEL" val="1_1_1"/>
  <p:tag name="KSO_WM_TAG_VERSION" val="1.0"/>
  <p:tag name="KSO_WM_BEAUTIFY_FLAG" val="#wm#"/>
  <p:tag name="KSO_WM_UNIT_TEXT_FILL_FORE_SCHEMECOLOR_INDEX_BRIGHTNESS" val="0.1"/>
  <p:tag name="KSO_WM_UNIT_TEXT_FILL_FORE_SCHEMECOLOR_INDEX" val="13"/>
  <p:tag name="KSO_WM_UNIT_TEXT_FILL_TYPE" val="1"/>
</p:tagLst>
</file>

<file path=ppt/tags/tag14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6151_1*m_h_i*1_1_4"/>
  <p:tag name="KSO_WM_TEMPLATE_CATEGORY" val="diagram"/>
  <p:tag name="KSO_WM_TEMPLATE_INDEX" val="20206151"/>
  <p:tag name="KSO_WM_UNIT_LAYERLEVEL" val="1_1_1"/>
  <p:tag name="KSO_WM_TAG_VERSION" val="1.0"/>
  <p:tag name="KSO_WM_BEAUTIFY_FLAG" val="#wm#"/>
  <p:tag name="KSO_WM_UNIT_SUBTYPE" val="d"/>
  <p:tag name="KSO_WM_UNIT_TEXT_FILL_FORE_SCHEMECOLOR_INDEX_BRIGHTNESS" val="0"/>
  <p:tag name="KSO_WM_UNIT_TEXT_FILL_FORE_SCHEMECOLOR_INDEX" val="14"/>
  <p:tag name="KSO_WM_UNIT_TEXT_FILL_TYPE" val="1"/>
</p:tagLst>
</file>

<file path=ppt/tags/tag14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6151_1*m_h_i*1_2_4"/>
  <p:tag name="KSO_WM_TEMPLATE_CATEGORY" val="diagram"/>
  <p:tag name="KSO_WM_TEMPLATE_INDEX" val="20206151"/>
  <p:tag name="KSO_WM_UNIT_LAYERLEVEL" val="1_1_1"/>
  <p:tag name="KSO_WM_TAG_VERSION" val="1.0"/>
  <p:tag name="KSO_WM_BEAUTIFY_FLAG" val="#wm#"/>
  <p:tag name="KSO_WM_UNIT_SUBTYPE" val="d"/>
  <p:tag name="KSO_WM_UNIT_TEXT_FILL_FORE_SCHEMECOLOR_INDEX_BRIGHTNESS" val="0"/>
  <p:tag name="KSO_WM_UNIT_TEXT_FILL_FORE_SCHEMECOLOR_INDEX" val="14"/>
  <p:tag name="KSO_WM_UNIT_TEXT_FILL_TYPE" val="1"/>
</p:tagLst>
</file>

<file path=ppt/tags/tag14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6151_1*m_h_i*1_3_4"/>
  <p:tag name="KSO_WM_TEMPLATE_CATEGORY" val="diagram"/>
  <p:tag name="KSO_WM_TEMPLATE_INDEX" val="20206151"/>
  <p:tag name="KSO_WM_UNIT_LAYERLEVEL" val="1_1_1"/>
  <p:tag name="KSO_WM_TAG_VERSION" val="1.0"/>
  <p:tag name="KSO_WM_BEAUTIFY_FLAG" val="#wm#"/>
  <p:tag name="KSO_WM_UNIT_SUBTYPE" val="d"/>
  <p:tag name="KSO_WM_UNIT_TEXT_FILL_FORE_SCHEMECOLOR_INDEX_BRIGHTNESS" val="0"/>
  <p:tag name="KSO_WM_UNIT_TEXT_FILL_FORE_SCHEMECOLOR_INDEX" val="14"/>
  <p:tag name="KSO_WM_UNIT_TEXT_FILL_TYPE" val="1"/>
</p:tagLst>
</file>

<file path=ppt/tags/tag143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0.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4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43.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1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5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45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45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5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4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4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6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6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6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46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46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6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6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4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4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7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7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47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47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48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8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24:29&quot;,&quot;maxSize&quot;:{&quot;size1&quot;:20},&quot;minSize&quot;:{&quot;size1&quot;:11.2},&quot;normalSize&quot;:{&quot;size1&quot;:11.2},&quot;subLayout&quot;:[{&quot;id&quot;:&quot;2023-10-17T17:24:29&quot;,&quot;margin&quot;:{&quot;bottom&quot;:0.025999998673796654,&quot;left&quot;:1.2699999809265137,&quot;right&quot;:1.2699999809265137,&quot;top&quot;:0.4230000376701355},&quot;type&quot;:0},{&quot;id&quot;:&quot;2023-10-17T17:24: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483.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2548_15*a*1"/>
  <p:tag name="KSO_WM_TEMPLATE_CATEGORY" val="custom"/>
  <p:tag name="KSO_WM_TEMPLATE_INDEX" val="20202548"/>
  <p:tag name="KSO_WM_UNIT_LAYERLEVEL" val="1"/>
  <p:tag name="KSO_WM_TAG_VERSION" val="1.0"/>
  <p:tag name="KSO_WM_BEAUTIFY_FLAG" val="#wm#"/>
  <p:tag name="KSO_WM_UNIT_PRESET_TEXT" val="THANKS"/>
  <p:tag name="KSO_WM_UNIT_TEXT_FILL_FORE_SCHEMECOLOR_INDEX_BRIGHTNESS" val="0.15"/>
  <p:tag name="KSO_WM_UNIT_TEXT_FILL_FORE_SCHEMECOLOR_INDEX" val="13"/>
  <p:tag name="KSO_WM_UNIT_TEXT_FILL_TYPE" val="1"/>
</p:tagLst>
</file>

<file path=ppt/tags/tag1484.xml><?xml version="1.0" encoding="utf-8"?>
<p:tagLst xmlns:p="http://schemas.openxmlformats.org/presentationml/2006/main">
  <p:tag name="KSO_WM_SLIDE_ID" val="custom20202548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548"/>
  <p:tag name="KSO_WM_SLIDE_LAYOUT" val="a_b"/>
  <p:tag name="KSO_WM_SLIDE_LAYOUT_CNT" val="1_1"/>
</p:tagLst>
</file>

<file path=ppt/tags/tag1485.xml><?xml version="1.0" encoding="utf-8"?>
<p:tagLst xmlns:p="http://schemas.openxmlformats.org/presentationml/2006/main">
  <p:tag name="commondata" val="eyJoZGlkIjoiNWRlZmI2OTVkNWIwNjYxZmU0NTZiMTY3MTY4YzMyOTQifQ=="/>
</p:tagLst>
</file>

<file path=ppt/tags/tag14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6*i*4"/>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6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1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6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7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8*i*7"/>
  <p:tag name="KSO_WM_UNIT_LAYERLEVEL" val="1"/>
  <p:tag name="KSO_WM_TAG_VERSION" val="1.0"/>
  <p:tag name="KSO_WM_BEAUTIFY_FLAG" val="#wm#"/>
</p:tagLst>
</file>

<file path=ppt/tags/tag1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SHOW_EDIT_AREA_INDICATION" val="0"/>
  <p:tag name="KSO_WM_TEMPLATE_THUMBS_INDEX" val="1、4、5、6、7、8、9、11、13"/>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2548"/>
  <p:tag name="KSO_WM_TEMPLATE_MASTER_TYPE" val="1"/>
</p:tagLst>
</file>

<file path=ppt/tags/tag192.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93.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2*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2*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2*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2*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2*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2*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2*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05.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2*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06.xml><?xml version="1.0" encoding="utf-8"?>
<p:tagLst xmlns:p="http://schemas.openxmlformats.org/presentationml/2006/main">
  <p:tag name="KSO_WM_BEAUTIFY_FLAG" val="#wm#"/>
  <p:tag name="KSO_WM_TEMPLATE_CATEGORY" val="custom"/>
  <p:tag name="KSO_WM_TEMPLATE_INDEX" val="20206915"/>
  <p:tag name="KSO_WM_SLIDE_ID" val="custom20206915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07.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0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1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2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4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5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6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26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6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6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2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8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31.1},&quot;minSize&quot;:{&quot;size1&quot;:17.8},&quot;normalSize&quot;:{&quot;size1&quot;:17.8},&quot;subLayout&quot;:[{&quot;id&quot;:&quot;2023-10-16T14:41:11&quot;,&quot;maxSize&quot;:{&quot;size1&quot;:100},&quot;minSize&quot;:{&quot;size1&quot;:61.7},&quot;normalSize&quot;:{&quot;size1&quot;:61.7},&quot;subLayout&quot;:[{&quot;id&quot;:&quot;2023-10-16T14:41:11&quot;,&quot;margin&quot;:{&quot;bottom&quot;:0,&quot;left&quot;:1.2699999809265137,&quot;right&quot;:1.2699999809265137,&quot;top&quot;:0.4230000376701355},&quot;type&quot;:0},{&quot;id&quot;:&quot;2023-10-16T14:41:11&quot;,&quot;margin&quot;:{&quot;bottom&quot;:0.025999998673796654,&quot;left&quot;:1.2699999809265137,&quot;right&quot;:1.2699999809265137,&quot;top&quot;:0.025999998673796654},&quot;type&quot;:0}],&quot;type&quot;:0},{&quot;id&quot;:&quot;2023-10-16T14:41:11&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9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6147_4*l_i*1_1"/>
  <p:tag name="KSO_WM_TEMPLATE_CATEGORY" val="diagram"/>
  <p:tag name="KSO_WM_TEMPLATE_INDEX" val="20206147"/>
  <p:tag name="KSO_WM_UNIT_LAYERLEVEL" val="1_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6147_4*l_i*1_2"/>
  <p:tag name="KSO_WM_TEMPLATE_CATEGORY" val="diagram"/>
  <p:tag name="KSO_WM_TEMPLATE_INDEX" val="20206147"/>
  <p:tag name="KSO_WM_UNIT_LAYERLEVEL" val="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6147_4*l_i*1_3"/>
  <p:tag name="KSO_WM_TEMPLATE_CATEGORY" val="diagram"/>
  <p:tag name="KSO_WM_TEMPLATE_INDEX" val="20206147"/>
  <p:tag name="KSO_WM_UNIT_LAYERLEVEL" val="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6147_4*l_i*1_4"/>
  <p:tag name="KSO_WM_TEMPLATE_CATEGORY" val="diagram"/>
  <p:tag name="KSO_WM_TEMPLATE_INDEX" val="20206147"/>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6147_4*l_i*1_5"/>
  <p:tag name="KSO_WM_TEMPLATE_CATEGORY" val="diagram"/>
  <p:tag name="KSO_WM_TEMPLATE_INDEX" val="20206147"/>
  <p:tag name="KSO_WM_UNIT_LAYERLEVEL" val="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6147_4*l_i*1_6"/>
  <p:tag name="KSO_WM_TEMPLATE_CATEGORY" val="diagram"/>
  <p:tag name="KSO_WM_TEMPLATE_INDEX" val="20206147"/>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6147_4*l_h_i*1_1_1"/>
  <p:tag name="KSO_WM_TEMPLATE_CATEGORY" val="diagram"/>
  <p:tag name="KSO_WM_TEMPLATE_INDEX" val="20206147"/>
  <p:tag name="KSO_WM_UNIT_LAYERLEVEL" val="1_1_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6147_4*l_h_i*1_1_2"/>
  <p:tag name="KSO_WM_TEMPLATE_CATEGORY" val="diagram"/>
  <p:tag name="KSO_WM_TEMPLATE_INDEX" val="20206147"/>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TEXT_FILL_FORE_SCHEMECOLOR_INDEX_BRIGHTNESS" val="0"/>
  <p:tag name="KSO_WM_UNIT_TEXT_FILL_FORE_SCHEMECOLOR_INDEX" val="14"/>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6147_4*l_h_i*1_1_3"/>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6147_4*l_h_i*1_1_4"/>
  <p:tag name="KSO_WM_TEMPLATE_CATEGORY" val="diagram"/>
  <p:tag name="KSO_WM_TEMPLATE_INDEX" val="20206147"/>
  <p:tag name="KSO_WM_UNIT_LAYERLEVEL" val="1_1_1"/>
  <p:tag name="KSO_WM_TAG_VERSION" val="1.0"/>
  <p:tag name="KSO_WM_BEAUTIFY_FLAG" val="#wm#"/>
  <p:tag name="KSO_WM_UNIT_FILL_FORE_SCHEMECOLOR_INDEX_1_BRIGHTNESS" val="0.02"/>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5"/>
  <p:tag name="KSO_WM_UNIT_FILL_FORE_SCHEMECOLOR_INDEX_2_TRANS" val="0"/>
  <p:tag name="KSO_WM_UNIT_FILL_FORE_SCHEMECOLOR_INDEX_3_BRIGHTNESS" val="-0.01"/>
  <p:tag name="KSO_WM_UNIT_FILL_FORE_SCHEMECOLOR_INDEX_3" val="5"/>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6147_4*l_h_i*1_1_5"/>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6147_4*l_h_i*1_2_1"/>
  <p:tag name="KSO_WM_TEMPLATE_CATEGORY" val="diagram"/>
  <p:tag name="KSO_WM_TEMPLATE_INDEX" val="20206147"/>
  <p:tag name="KSO_WM_UNIT_LAYERLEVEL" val="1_1_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6147_4*l_h_i*1_2_2"/>
  <p:tag name="KSO_WM_TEMPLATE_CATEGORY" val="diagram"/>
  <p:tag name="KSO_WM_TEMPLATE_INDEX" val="20206147"/>
  <p:tag name="KSO_WM_UNIT_LAYERLEVEL" val="1_1_1"/>
  <p:tag name="KSO_WM_TAG_VERSION" val="1.0"/>
  <p:tag name="KSO_WM_BEAUTIFY_FLAG" val="#wm#"/>
  <p:tag name="KSO_WM_UNIT_FILL_FORE_SCHEMECOLOR_INDEX_1_BRIGHTNESS" val="0"/>
  <p:tag name="KSO_WM_UNIT_FILL_FORE_SCHEMECOLOR_INDEX_1" val="6"/>
  <p:tag name="KSO_WM_UNIT_FILL_FORE_SCHEMECOLOR_INDEX_1_POS" val="0"/>
  <p:tag name="KSO_WM_UNIT_FILL_FORE_SCHEMECOLOR_INDEX_1_TRANS" val="0"/>
  <p:tag name="KSO_WM_UNIT_TEXT_FILL_FORE_SCHEMECOLOR_INDEX_BRIGHTNESS" val="0"/>
  <p:tag name="KSO_WM_UNIT_TEXT_FILL_FORE_SCHEMECOLOR_INDEX" val="14"/>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6147_4*l_h_i*1_2_3"/>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6147_4*l_h_i*1_2_4"/>
  <p:tag name="KSO_WM_TEMPLATE_CATEGORY" val="diagram"/>
  <p:tag name="KSO_WM_TEMPLATE_INDEX" val="20206147"/>
  <p:tag name="KSO_WM_UNIT_LAYERLEVEL" val="1_1_1"/>
  <p:tag name="KSO_WM_TAG_VERSION" val="1.0"/>
  <p:tag name="KSO_WM_BEAUTIFY_FLAG" val="#wm#"/>
  <p:tag name="KSO_WM_UNIT_FILL_FORE_SCHEMECOLOR_INDEX_1_BRIGHTNESS" val="0.02"/>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5"/>
  <p:tag name="KSO_WM_UNIT_FILL_FORE_SCHEMECOLOR_INDEX_2_TRANS" val="0"/>
  <p:tag name="KSO_WM_UNIT_FILL_FORE_SCHEMECOLOR_INDEX_3_BRIGHTNESS" val="-0.01"/>
  <p:tag name="KSO_WM_UNIT_FILL_FORE_SCHEMECOLOR_INDEX_3" val="5"/>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6147_4*l_h_i*1_2_5"/>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6147_4*l_h_i*1_3_1"/>
  <p:tag name="KSO_WM_TEMPLATE_CATEGORY" val="diagram"/>
  <p:tag name="KSO_WM_TEMPLATE_INDEX" val="20206147"/>
  <p:tag name="KSO_WM_UNIT_LAYERLEVEL" val="1_1_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6147_4*l_h_i*1_3_2"/>
  <p:tag name="KSO_WM_TEMPLATE_CATEGORY" val="diagram"/>
  <p:tag name="KSO_WM_TEMPLATE_INDEX" val="20206147"/>
  <p:tag name="KSO_WM_UNIT_LAYERLEVEL" val="1_1_1"/>
  <p:tag name="KSO_WM_TAG_VERSION" val="1.0"/>
  <p:tag name="KSO_WM_BEAUTIFY_FLAG" val="#wm#"/>
  <p:tag name="KSO_WM_UNIT_FILL_FORE_SCHEMECOLOR_INDEX_1_BRIGHTNESS" val="0"/>
  <p:tag name="KSO_WM_UNIT_FILL_FORE_SCHEMECOLOR_INDEX_1" val="7"/>
  <p:tag name="KSO_WM_UNIT_FILL_FORE_SCHEMECOLOR_INDEX_1_POS" val="0"/>
  <p:tag name="KSO_WM_UNIT_FILL_FORE_SCHEMECOLOR_INDEX_1_TRANS" val="0"/>
  <p:tag name="KSO_WM_UNIT_TEXT_FILL_FORE_SCHEMECOLOR_INDEX_BRIGHTNESS" val="0"/>
  <p:tag name="KSO_WM_UNIT_TEXT_FILL_FORE_SCHEMECOLOR_INDEX" val="14"/>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6147_4*l_h_i*1_3_3"/>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6147_4*l_h_i*1_3_4"/>
  <p:tag name="KSO_WM_TEMPLATE_CATEGORY" val="diagram"/>
  <p:tag name="KSO_WM_TEMPLATE_INDEX" val="20206147"/>
  <p:tag name="KSO_WM_UNIT_LAYERLEVEL" val="1_1_1"/>
  <p:tag name="KSO_WM_TAG_VERSION" val="1.0"/>
  <p:tag name="KSO_WM_BEAUTIFY_FLAG" val="#wm#"/>
  <p:tag name="KSO_WM_UNIT_FILL_FORE_SCHEMECOLOR_INDEX_1_BRIGHTNESS" val="0.02"/>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5"/>
  <p:tag name="KSO_WM_UNIT_FILL_FORE_SCHEMECOLOR_INDEX_2_TRANS" val="0"/>
  <p:tag name="KSO_WM_UNIT_FILL_FORE_SCHEMECOLOR_INDEX_3_BRIGHTNESS" val="-0.01"/>
  <p:tag name="KSO_WM_UNIT_FILL_FORE_SCHEMECOLOR_INDEX_3" val="7"/>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06147_4*l_h_i*1_3_5"/>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6147_4*l_h_i*1_4_1"/>
  <p:tag name="KSO_WM_TEMPLATE_CATEGORY" val="diagram"/>
  <p:tag name="KSO_WM_TEMPLATE_INDEX" val="20206147"/>
  <p:tag name="KSO_WM_UNIT_LAYERLEVEL" val="1_1_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6147_4*l_h_i*1_4_2"/>
  <p:tag name="KSO_WM_TEMPLATE_CATEGORY" val="diagram"/>
  <p:tag name="KSO_WM_TEMPLATE_INDEX" val="20206147"/>
  <p:tag name="KSO_WM_UNIT_LAYERLEVEL" val="1_1_1"/>
  <p:tag name="KSO_WM_TAG_VERSION" val="1.0"/>
  <p:tag name="KSO_WM_BEAUTIFY_FLAG" val="#wm#"/>
  <p:tag name="KSO_WM_UNIT_FILL_FORE_SCHEMECOLOR_INDEX_1_BRIGHTNESS" val="0"/>
  <p:tag name="KSO_WM_UNIT_FILL_FORE_SCHEMECOLOR_INDEX_1" val="8"/>
  <p:tag name="KSO_WM_UNIT_FILL_FORE_SCHEMECOLOR_INDEX_1_POS" val="0"/>
  <p:tag name="KSO_WM_UNIT_FILL_FORE_SCHEMECOLOR_INDEX_1_TRANS" val="0"/>
  <p:tag name="KSO_WM_UNIT_TEXT_FILL_FORE_SCHEMECOLOR_INDEX_BRIGHTNESS" val="0"/>
  <p:tag name="KSO_WM_UNIT_TEXT_FILL_FORE_SCHEMECOLOR_INDEX" val="14"/>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6147_4*l_h_i*1_4_3"/>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6147_4*l_h_i*1_4_4"/>
  <p:tag name="KSO_WM_TEMPLATE_CATEGORY" val="diagram"/>
  <p:tag name="KSO_WM_TEMPLATE_INDEX" val="20206147"/>
  <p:tag name="KSO_WM_UNIT_LAYERLEVEL" val="1_1_1"/>
  <p:tag name="KSO_WM_TAG_VERSION" val="1.0"/>
  <p:tag name="KSO_WM_BEAUTIFY_FLAG" val="#wm#"/>
  <p:tag name="KSO_WM_UNIT_FILL_FORE_SCHEMECOLOR_INDEX_1_BRIGHTNESS" val="0.02"/>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5"/>
  <p:tag name="KSO_WM_UNIT_FILL_FORE_SCHEMECOLOR_INDEX_2_TRANS" val="0"/>
  <p:tag name="KSO_WM_UNIT_FILL_FORE_SCHEMECOLOR_INDEX_3_BRIGHTNESS" val="-0.01"/>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06147_4*l_h_i*1_4_5"/>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6147_4*l_h_i*1_5_1"/>
  <p:tag name="KSO_WM_TEMPLATE_CATEGORY" val="diagram"/>
  <p:tag name="KSO_WM_TEMPLATE_INDEX" val="20206147"/>
  <p:tag name="KSO_WM_UNIT_LAYERLEVEL" val="1_1_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6147_4*l_h_i*1_5_2"/>
  <p:tag name="KSO_WM_TEMPLATE_CATEGORY" val="diagram"/>
  <p:tag name="KSO_WM_TEMPLATE_INDEX" val="20206147"/>
  <p:tag name="KSO_WM_UNIT_LAYERLEVEL" val="1_1_1"/>
  <p:tag name="KSO_WM_TAG_VERSION" val="1.0"/>
  <p:tag name="KSO_WM_BEAUTIFY_FLAG" val="#wm#"/>
  <p:tag name="KSO_WM_UNIT_FILL_FORE_SCHEMECOLOR_INDEX_1_BRIGHTNESS" val="0"/>
  <p:tag name="KSO_WM_UNIT_FILL_FORE_SCHEMECOLOR_INDEX_1" val="9"/>
  <p:tag name="KSO_WM_UNIT_FILL_FORE_SCHEMECOLOR_INDEX_1_POS" val="0"/>
  <p:tag name="KSO_WM_UNIT_FILL_FORE_SCHEMECOLOR_INDEX_1_TRANS" val="0"/>
  <p:tag name="KSO_WM_UNIT_TEXT_FILL_FORE_SCHEMECOLOR_INDEX_BRIGHTNESS" val="0"/>
  <p:tag name="KSO_WM_UNIT_TEXT_FILL_FORE_SCHEMECOLOR_INDEX" val="14"/>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6147_4*l_h_i*1_5_3"/>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6147_4*l_h_i*1_5_4"/>
  <p:tag name="KSO_WM_TEMPLATE_CATEGORY" val="diagram"/>
  <p:tag name="KSO_WM_TEMPLATE_INDEX" val="20206147"/>
  <p:tag name="KSO_WM_UNIT_LAYERLEVEL" val="1_1_1"/>
  <p:tag name="KSO_WM_TAG_VERSION" val="1.0"/>
  <p:tag name="KSO_WM_BEAUTIFY_FLAG" val="#wm#"/>
  <p:tag name="KSO_WM_UNIT_FILL_FORE_SCHEMECOLOR_INDEX_1_BRIGHTNESS" val="0.02"/>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5"/>
  <p:tag name="KSO_WM_UNIT_FILL_FORE_SCHEMECOLOR_INDEX_2_TRANS" val="0"/>
  <p:tag name="KSO_WM_UNIT_FILL_FORE_SCHEMECOLOR_INDEX_3_BRIGHTNESS" val="-0.01"/>
  <p:tag name="KSO_WM_UNIT_FILL_FORE_SCHEMECOLOR_INDEX_3" val="9"/>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06147_4*l_h_i*1_5_5"/>
  <p:tag name="KSO_WM_TEMPLATE_CATEGORY" val="diagram"/>
  <p:tag name="KSO_WM_TEMPLATE_INDEX" val="2020614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27.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6147_4*l_h_f*1_1_1"/>
  <p:tag name="KSO_WM_TEMPLATE_CATEGORY" val="diagram"/>
  <p:tag name="KSO_WM_TEMPLATE_INDEX" val="2020614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28.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6147_4*l_h_f*1_3_1"/>
  <p:tag name="KSO_WM_TEMPLATE_CATEGORY" val="diagram"/>
  <p:tag name="KSO_WM_TEMPLATE_INDEX" val="2020614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29.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6147_4*l_h_f*1_5_1"/>
  <p:tag name="KSO_WM_TEMPLATE_CATEGORY" val="diagram"/>
  <p:tag name="KSO_WM_TEMPLATE_INDEX" val="2020614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6147_4*l_h_f*1_4_1"/>
  <p:tag name="KSO_WM_TEMPLATE_CATEGORY" val="diagram"/>
  <p:tag name="KSO_WM_TEMPLATE_INDEX" val="2020614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31.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6147_4*l_h_f*1_2_1"/>
  <p:tag name="KSO_WM_TEMPLATE_CATEGORY" val="diagram"/>
  <p:tag name="KSO_WM_TEMPLATE_INDEX" val="2020614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3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20},&quot;minSize&quot;:{&quot;size1&quot;:11.2},&quot;normalSize&quot;:{&quot;size1&quot;:11.2},&quot;subLayout&quot;:[{&quot;id&quot;:&quot;2023-10-16T14:41:11&quot;,&quot;margin&quot;:{&quot;bottom&quot;:0.025999998673796654,&quot;left&quot;:1.2699999809265137,&quot;right&quot;:1.2699999809265137,&quot;top&quot;:0.4230000376701355},&quot;type&quot;:0},{&quot;id&quot;:&quot;2023-10-16T14:41:1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3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41:11&quot;,&quot;maxSize&quot;:{&quot;size1&quot;:20},&quot;minSize&quot;:{&quot;size1&quot;:11.2},&quot;normalSize&quot;:{&quot;size1&quot;:11.2},&quot;subLayout&quot;:[{&quot;id&quot;:&quot;2023-10-16T14:41:11&quot;,&quot;margin&quot;:{&quot;bottom&quot;:0.025999998673796654,&quot;left&quot;:1.2699999809265137,&quot;right&quot;:1.2699999809265137,&quot;top&quot;:0.4230000376701355},&quot;type&quot;:0},{&quot;id&quot;:&quot;2023-10-16T14:41:1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41.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4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44.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3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5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5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5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5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5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58:13&quot;,&quot;maxSize&quot;:{&quot;size1&quot;:20},&quot;minSize&quot;:{&quot;size1&quot;:11.2},&quot;normalSize&quot;:{&quot;size1&quot;:11.2},&quot;subLayout&quot;:[{&quot;id&quot;:&quot;2023-10-16T14:58:13&quot;,&quot;margin&quot;:{&quot;bottom&quot;:0.025999998673796654,&quot;left&quot;:1.2699999809265137,&quot;right&quot;:1.2699999809265137,&quot;top&quot;:0.4230000376701355},&quot;type&quot;:0},{&quot;id&quot;:&quot;2023-10-16T14:58:1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3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29_7*l_h_i*1_1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5"/>
  <p:tag name="KSO_WM_UNIT_FILL_TYPE" val="1"/>
</p:tagLst>
</file>

<file path=ppt/tags/tag365.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29_7*l_h_f*1_1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29_7*l_h_i*1_1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29_7*l_h_i*1_2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6"/>
  <p:tag name="KSO_WM_UNIT_FILL_TYPE" val="1"/>
</p:tagLst>
</file>

<file path=ppt/tags/tag368.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29_7*l_h_f*1_2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29_7*l_h_i*1_2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29_7*l_h_i*1_3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7"/>
  <p:tag name="KSO_WM_UNIT_FILL_TYPE" val="1"/>
</p:tagLst>
</file>

<file path=ppt/tags/tag371.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29_7*l_h_f*1_3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29_7*l_h_i*1_3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29_7*l_h_i*1_4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8"/>
  <p:tag name="KSO_WM_UNIT_FILL_TYPE" val="1"/>
</p:tagLst>
</file>

<file path=ppt/tags/tag374.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29_7*l_h_f*1_4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29_7*l_h_i*1_4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29_7*l_h_i*1_5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9"/>
  <p:tag name="KSO_WM_UNIT_FILL_TYPE" val="1"/>
</p:tagLst>
</file>

<file path=ppt/tags/tag377.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29_7*l_h_f*1_5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29_7*l_h_i*1_5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29_7*l_h_i*1_6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10"/>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29_7*l_h_f*1_6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29_7*l_h_i*1_6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29_7*l_h_i*1_7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5"/>
  <p:tag name="KSO_WM_UNIT_FILL_TYPE" val="1"/>
</p:tagLst>
</file>

<file path=ppt/tags/tag383.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29_7*l_h_f*1_7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29_7*l_h_i*1_7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29_7*l_h_i*1_8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4"/>
  <p:tag name="KSO_WM_UNIT_FILL_FORE_SCHEMECOLOR_INDEX_BRIGHTNESS" val="0"/>
  <p:tag name="KSO_WM_UNIT_FILL_FORE_SCHEMECOLOR_INDEX" val="6"/>
  <p:tag name="KSO_WM_UNIT_FILL_TYPE" val="1"/>
</p:tagLst>
</file>

<file path=ppt/tags/tag386.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29_7*l_h_f*1_8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87ef87575b304f4e8af9a5de6f547598"/>
  <p:tag name="KSO_WM_UNIT_TEXT_FILL_FORE_SCHEMECOLOR_INDEX_BRIGHTNESS" val="0.25"/>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29_7*l_h_i*1_8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87ef87575b304f4e8af9a5de6f547598"/>
  <p:tag name="KSO_WM_UNIT_VALUE" val="1"/>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58:13&quot;,&quot;maxSize&quot;:{&quot;size1&quot;:20},&quot;minSize&quot;:{&quot;size1&quot;:11.2},&quot;normalSize&quot;:{&quot;size1&quot;:11.2},&quot;subLayout&quot;:[{&quot;id&quot;:&quot;2023-10-16T14:58:13&quot;,&quot;margin&quot;:{&quot;bottom&quot;:0.025999998673796654,&quot;left&quot;:1.2699999809265137,&quot;right&quot;:1.2699999809265137,&quot;top&quot;:0.4230000376701355},&quot;type&quot;:0},{&quot;id&quot;:&quot;2023-10-16T14:58:1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3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58:13&quot;,&quot;maxSize&quot;:{&quot;size1&quot;:20},&quot;minSize&quot;:{&quot;size1&quot;:11.2},&quot;normalSize&quot;:{&quot;size1&quot;:11.2},&quot;subLayout&quot;:[{&quot;id&quot;:&quot;2023-10-16T14:58:13&quot;,&quot;margin&quot;:{&quot;bottom&quot;:0.025999998673796654,&quot;left&quot;:1.2699999809265137,&quot;right&quot;:1.2699999809265137,&quot;top&quot;:0.4230000376701355},&quot;type&quot;:0},{&quot;id&quot;:&quot;2023-10-16T14:58:1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4.xml><?xml version="1.0" encoding="utf-8"?>
<p:tagLst xmlns:p="http://schemas.openxmlformats.org/presentationml/2006/main">
  <p:tag name="TABLE_ENDDRAG_ORIGIN_RECT" val="776*383"/>
  <p:tag name="TABLE_ENDDRAG_RECT" val="97*97*776*383"/>
</p:tagLst>
</file>

<file path=ppt/tags/tag40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58:13&quot;,&quot;maxSize&quot;:{&quot;size1&quot;:20},&quot;minSize&quot;:{&quot;size1&quot;:11.2},&quot;normalSize&quot;:{&quot;size1&quot;:11.2},&quot;subLayout&quot;:[{&quot;id&quot;:&quot;2023-10-16T14:58:13&quot;,&quot;margin&quot;:{&quot;bottom&quot;:0.025999998673796654,&quot;left&quot;:1.2699999809265137,&quot;right&quot;:1.2699999809265137,&quot;top&quot;:0.4230000376701355},&quot;type&quot;:0},{&quot;id&quot;:&quot;2023-10-16T14:58:1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06.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07.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4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2*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2*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2*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2*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4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2*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2*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2*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4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2*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BEAUTIFY_FLAG" val="#wm#"/>
  <p:tag name="KSO_WM_TEMPLATE_CATEGORY" val="custom"/>
  <p:tag name="KSO_WM_TEMPLATE_INDEX" val="20206915"/>
  <p:tag name="KSO_WM_SLIDE_ID" val="custom20206915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421.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2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24.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4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3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13:12&quot;,&quot;maxSize&quot;:{&quot;size1&quot;:20},&quot;minSize&quot;:{&quot;size1&quot;:11.2},&quot;normalSize&quot;:{&quot;size1&quot;:11.2},&quot;subLayout&quot;:[{&quot;id&quot;:&quot;2023-10-16T15:13:12&quot;,&quot;margin&quot;:{&quot;bottom&quot;:0.025999998673796654,&quot;left&quot;:1.2699999809265137,&quot;right&quot;:1.2699999809265137,&quot;top&quot;:0.4230000376701355},&quot;type&quot;:0},{&quot;id&quot;:&quot;2023-10-16T15:13:1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13:11&quot;,&quot;maxSize&quot;:{&quot;size1&quot;:20},&quot;minSize&quot;:{&quot;size1&quot;:11.2},&quot;normalSize&quot;:{&quot;size1&quot;:11.2},&quot;subLayout&quot;:[{&quot;id&quot;:&quot;2023-10-16T15:13:11&quot;,&quot;margin&quot;:{&quot;bottom&quot;:0.025999998673796654,&quot;left&quot;:1.2699999809265137,&quot;right&quot;:1.2699999809265137,&quot;top&quot;:0.4230000376701355},&quot;type&quot;:0},{&quot;id&quot;:&quot;2023-10-16T15:13:1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4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4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5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5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13:11&quot;,&quot;maxSize&quot;:{&quot;size1&quot;:20},&quot;minSize&quot;:{&quot;size1&quot;:11.2},&quot;normalSize&quot;:{&quot;size1&quot;:11.2},&quot;subLayout&quot;:[{&quot;id&quot;:&quot;2023-10-16T15:13:11&quot;,&quot;margin&quot;:{&quot;bottom&quot;:0.025999998673796654,&quot;left&quot;:1.2699999809265137,&quot;right&quot;:1.2699999809265137,&quot;top&quot;:0.4230000376701355},&quot;type&quot;:0},{&quot;id&quot;:&quot;2023-10-16T15:13:1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5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5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5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4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6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6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6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6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13:12&quot;,&quot;maxSize&quot;:{&quot;size1&quot;:20},&quot;minSize&quot;:{&quot;size1&quot;:11.2},&quot;normalSize&quot;:{&quot;size1&quot;:11.2},&quot;subLayout&quot;:[{&quot;id&quot;:&quot;2023-10-16T15:13:12&quot;,&quot;margin&quot;:{&quot;bottom&quot;:0.025999998673796654,&quot;left&quot;:1.2699999809265137,&quot;right&quot;:1.2699999809265137,&quot;top&quot;:0.4230000376701355},&quot;type&quot;:0},{&quot;id&quot;:&quot;2023-10-16T15:13:1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7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7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8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8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l_h_a"/>
  <p:tag name="KSO_WM_UNIT_INDEX" val="1_1_1"/>
  <p:tag name="KSO_WM_UNIT_ID" val="diagram20214932_1*l_h_a*1_1_1"/>
  <p:tag name="KSO_WM_TEMPLATE_CATEGORY" val="diagram"/>
  <p:tag name="KSO_WM_TEMPLATE_INDEX" val="20214932"/>
  <p:tag name="KSO_WM_UNIT_LAYERLEVEL" val="1_1_1"/>
  <p:tag name="KSO_WM_TAG_VERSION" val="1.0"/>
  <p:tag name="KSO_WM_BEAUTIFY_FLAG" val=""/>
  <p:tag name="KSO_WM_UNIT_PRESET_TEXT" val="添加小标题"/>
  <p:tag name="KSO_WM_DIAGRAM_GROUP_CODE" val="l1-1"/>
  <p:tag name="KSO_WM_UNIT_TEXT_FILL_FORE_SCHEMECOLOR_INDEX_BRIGHTNESS" val="0"/>
  <p:tag name="KSO_WM_UNIT_TEXT_FILL_FORE_SCHEMECOLOR_INDEX" val="7"/>
  <p:tag name="KSO_WM_UNIT_TEXT_FILL_TYPE" val="1"/>
</p:tagLst>
</file>

<file path=ppt/tags/tag48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13:12&quot;,&quot;maxSize&quot;:{&quot;size1&quot;:20},&quot;minSize&quot;:{&quot;size1&quot;:11.2},&quot;normalSize&quot;:{&quot;size1&quot;:11.2},&quot;subLayout&quot;:[{&quot;id&quot;:&quot;2023-10-16T15:13:12&quot;,&quot;margin&quot;:{&quot;bottom&quot;:0.025999998673796654,&quot;left&quot;:1.2699999809265137,&quot;right&quot;:1.2699999809265137,&quot;top&quot;:0.4230000376701355},&quot;type&quot;:0},{&quot;id&quot;:&quot;2023-10-16T15:13:1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4.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85.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4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4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4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990_2*i*1"/>
  <p:tag name="KSO_WM_TEMPLATE_CATEGORY" val="custom"/>
  <p:tag name="KSO_WM_TEMPLATE_INDEX" val="20202990"/>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ISCONTENTSTITLE" val="1"/>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990_2*a*1"/>
  <p:tag name="KSO_WM_TEMPLATE_CATEGORY" val="custom"/>
  <p:tag name="KSO_WM_TEMPLATE_INDEX" val="20202990"/>
  <p:tag name="KSO_WM_UNIT_LAYERLEVEL" val="1"/>
  <p:tag name="KSO_WM_TAG_VERSION" val="1.0"/>
  <p:tag name="KSO_WM_BEAUTIFY_FLAG" val="#wm#"/>
  <p:tag name="KSO_WM_UNIT_PRESET_TEXT" val="目录"/>
  <p:tag name="KSO_WM_UNIT_TEXT_FILL_FORE_SCHEMECOLOR_INDEX_BRIGHTNESS" val="0.15"/>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0202990_7*l_h_i*1_1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990_7*l_h_f*1_1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custom20202990_7*l_h_i*1_7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custom20202990_7*l_h_f*1_7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20202990_7*l_h_i*1_3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990_7*l_h_f*1_3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custom20202990_7*l_h_i*1_5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custom20202990_7*l_h_f*1_5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02990_7*l_h_i*1_2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990_7*l_h_f*1_2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20202990_7*l_h_i*1_4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990_7*l_h_f*1_4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custom20202990_7*l_h_i*1_6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custom20202990_7*l_h_f*1_6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custom20202990_7*l_i*1_1"/>
  <p:tag name="KSO_WM_TEMPLATE_CATEGORY" val="custom"/>
  <p:tag name="KSO_WM_TEMPLATE_INDEX" val="20202990"/>
  <p:tag name="KSO_WM_UNIT_LAYERLEVEL" val="1_1"/>
  <p:tag name="KSO_WM_TAG_VERSION" val="1.0"/>
  <p:tag name="KSO_WM_BEAUTIFY_FLAG" val="#wm#"/>
  <p:tag name="KSO_WM_UNIT_LINE_FORE_SCHEMECOLOR_INDEX_BRIGHTNESS" val="-0.25"/>
  <p:tag name="KSO_WM_UNIT_LINE_FORE_SCHEMECOLOR_INDEX" val="14"/>
  <p:tag name="KSO_WM_UNIT_LINE_FILL_TYPE" val="2"/>
  <p:tag name="KSO_WM_UNIT_USESOURCEFORMAT_APPLY" val="1"/>
</p:tagLst>
</file>

<file path=ppt/tags/tag507.xml><?xml version="1.0" encoding="utf-8"?>
<p:tagLst xmlns:p="http://schemas.openxmlformats.org/presentationml/2006/main">
  <p:tag name="KSO_WM_SLIDE_ID" val="custom20202990_2"/>
  <p:tag name="KSO_WM_TEMPLATE_SUBCATEGORY" val="17"/>
  <p:tag name="KSO_WM_TEMPLATE_MASTER_TYPE" val="1"/>
  <p:tag name="KSO_WM_TEMPLATE_COLOR_TYPE" val="1"/>
  <p:tag name="KSO_WM_SLIDE_TYPE" val="contents"/>
  <p:tag name="KSO_WM_SLIDE_SUBTYPE" val="diag"/>
  <p:tag name="KSO_WM_SLIDE_ITEM_CNT" val="7"/>
  <p:tag name="KSO_WM_SLIDE_INDEX" val="2"/>
  <p:tag name="KSO_WM_DIAGRAM_GROUP_CODE" val="l1-1"/>
  <p:tag name="KSO_WM_SLIDE_DIAGTYPE" val="l"/>
  <p:tag name="KSO_WM_TAG_VERSION" val="1.0"/>
  <p:tag name="KSO_WM_BEAUTIFY_FLAG" val="#wm#"/>
  <p:tag name="KSO_WM_TEMPLATE_CATEGORY" val="custom"/>
  <p:tag name="KSO_WM_TEMPLATE_INDEX" val="20202990"/>
  <p:tag name="KSO_WM_SLIDE_LAYOUT" val="a_l"/>
  <p:tag name="KSO_WM_SLIDE_LAYOUT_CNT" val="1_1"/>
  <p:tag name="KSO_WM_SLIDE_BACKGROUND_TYPE" val="general"/>
  <p:tag name="KSO_WM_SLIDE_BK_DARK_LIGHT" val="2"/>
</p:tagLst>
</file>

<file path=ppt/tags/tag5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1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5:30:42&quot;,&quot;maxSize&quot;:{&quot;size1&quot;:20},&quot;minSize&quot;:{&quot;size1&quot;:11.2},&quot;normalSize&quot;:{&quot;size1&quot;:11.2},&quot;subLayout&quot;:[{&quot;id&quot;:&quot;2023-10-16T15:30:42&quot;,&quot;margin&quot;:{&quot;bottom&quot;:0.025999998673796654,&quot;left&quot;:1.2699999809265137,&quot;right&quot;:1.2699999809265137,&quot;top&quot;:0.4230000376701355},&quot;type&quot;:0},{&quot;id&quot;:&quot;2023-10-16T15:30:4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2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2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52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52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5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4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5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55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2&quot;,&quot;maxSize&quot;:{&quot;size1&quot;:31.1},&quot;minSize&quot;:{&quot;size1&quot;:17.8},&quot;normalSize&quot;:{&quot;size1&quot;:17.8},&quot;subLayout&quot;:[{&quot;id&quot;:&quot;2023-10-16T15:30:42&quot;,&quot;maxSize&quot;:{&quot;size1&quot;:100},&quot;minSize&quot;:{&quot;size1&quot;:61.7},&quot;normalSize&quot;:{&quot;size1&quot;:61.7},&quot;subLayout&quot;:[{&quot;id&quot;:&quot;2023-10-16T15:30:42&quot;,&quot;margin&quot;:{&quot;bottom&quot;:0,&quot;left&quot;:1.2699999809265137,&quot;right&quot;:1.2699999809265137,&quot;top&quot;:0.4230000376701355},&quot;type&quot;:0},{&quot;id&quot;:&quot;2023-10-16T15:30:42&quot;,&quot;margin&quot;:{&quot;bottom&quot;:0.025999998673796654,&quot;left&quot;:1.2699999809265137,&quot;right&quot;:1.2699999809265137,&quot;top&quot;:0.025999998673796654},&quot;type&quot;:0}],&quot;type&quot;:0},{&quot;id&quot;:&quot;2023-10-16T15:30:4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6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2&quot;,&quot;maxSize&quot;:{&quot;size1&quot;:31.1},&quot;minSize&quot;:{&quot;size1&quot;:17.8},&quot;normalSize&quot;:{&quot;size1&quot;:17.8},&quot;subLayout&quot;:[{&quot;id&quot;:&quot;2023-10-16T15:30:42&quot;,&quot;maxSize&quot;:{&quot;size1&quot;:100},&quot;minSize&quot;:{&quot;size1&quot;:61.7},&quot;normalSize&quot;:{&quot;size1&quot;:61.7},&quot;subLayout&quot;:[{&quot;id&quot;:&quot;2023-10-16T15:30:42&quot;,&quot;margin&quot;:{&quot;bottom&quot;:0,&quot;left&quot;:1.2699999809265137,&quot;right&quot;:1.2699999809265137,&quot;top&quot;:0.4230000376701355},&quot;type&quot;:0},{&quot;id&quot;:&quot;2023-10-16T15:30:42&quot;,&quot;margin&quot;:{&quot;bottom&quot;:0.025999998673796654,&quot;left&quot;:1.2699999809265137,&quot;right&quot;:1.2699999809265137,&quot;top&quot;:0.025999998673796654},&quot;type&quot;:0}],&quot;type&quot;:0},{&quot;id&quot;:&quot;2023-10-16T15:30:42&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65.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56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567.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5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0_5*l_h_i*1_1_1"/>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0_5*l_h_f*1_1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0_5*l_h_i*1_2_1"/>
  <p:tag name="KSO_WM_TEMPLATE_CATEGORY" val="diagram"/>
  <p:tag name="KSO_WM_TEMPLATE_INDEX" val="20228770"/>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0_5*l_h_f*1_2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0_5*l_h_i*1_3_1"/>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0_5*l_h_f*1_3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0_5*l_h_i*1_4_1"/>
  <p:tag name="KSO_WM_TEMPLATE_CATEGORY" val="diagram"/>
  <p:tag name="KSO_WM_TEMPLATE_INDEX" val="20228770"/>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0_5*l_h_f*1_4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770_5*l_h_i*1_5_1"/>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70_5*l_h_f*1_5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770_5*l_h_i*1_6_1"/>
  <p:tag name="KSO_WM_TEMPLATE_CATEGORY" val="diagram"/>
  <p:tag name="KSO_WM_TEMPLATE_INDEX" val="20228770"/>
  <p:tag name="KSO_WM_UNIT_LAYERLEVEL" val="1_1_1"/>
  <p:tag name="KSO_WM_TAG_VERSION" val="1.0"/>
  <p:tag name="KSO_WM_BEAUTIFY_FLAG" val="#wm#"/>
  <p:tag name="KSO_WM_UNIT_FILL_FORE_SCHEMECOLOR_INDEX_BRIGHTNESS" val="0.25"/>
  <p:tag name="KSO_WM_UNIT_FILL_FORE_SCHEMECOLOR_INDEX" val="13"/>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58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770_5*l_h_f*1_6_1"/>
  <p:tag name="KSO_WM_TEMPLATE_CATEGORY" val="diagram"/>
  <p:tag name="KSO_WM_TEMPLATE_INDEX" val="2022877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0_5*l_h_i*1_1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0_5*l_h_i*1_2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0_5*l_h_i*1_3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0_5*l_h_i*1_4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770_5*l_h_i*1_5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770_5*l_h_i*1_6_3"/>
  <p:tag name="KSO_WM_TEMPLATE_CATEGORY" val="diagram"/>
  <p:tag name="KSO_WM_TEMPLATE_INDEX" val="2022877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5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29_6*l_h_i*1_1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5"/>
  <p:tag name="KSO_WM_UNIT_FILL_TYPE" val="1"/>
</p:tagLst>
</file>

<file path=ppt/tags/tag602.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29_6*l_h_f*1_1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29_6*l_h_i*1_1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29_6*l_h_i*1_2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6"/>
  <p:tag name="KSO_WM_UNIT_FILL_TYPE" val="1"/>
</p:tagLst>
</file>

<file path=ppt/tags/tag605.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29_6*l_h_f*1_2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29_6*l_h_i*1_2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29_6*l_h_i*1_3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7"/>
  <p:tag name="KSO_WM_UNIT_FILL_TYPE" val="1"/>
</p:tagLst>
</file>

<file path=ppt/tags/tag608.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29_6*l_h_f*1_3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29_6*l_h_i*1_3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29_6*l_h_i*1_4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8"/>
  <p:tag name="KSO_WM_UNIT_FILL_TYPE" val="1"/>
</p:tagLst>
</file>

<file path=ppt/tags/tag611.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29_6*l_h_f*1_4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29_6*l_h_i*1_4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29_6*l_h_i*1_5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9"/>
  <p:tag name="KSO_WM_UNIT_FILL_TYPE" val="1"/>
</p:tagLst>
</file>

<file path=ppt/tags/tag614.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29_6*l_h_f*1_5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29_6*l_h_i*1_5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29_6*l_h_i*1_6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10"/>
  <p:tag name="KSO_WM_UNIT_FILL_TYPE" val="1"/>
</p:tagLst>
</file>

<file path=ppt/tags/tag617.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29_6*l_h_f*1_6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29_6*l_h_i*1_6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29_6*l_h_i*1_7_1"/>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4"/>
  <p:tag name="KSO_WM_UNIT_FILL_FORE_SCHEMECOLOR_INDEX_BRIGHTNESS" val="0"/>
  <p:tag name="KSO_WM_UNIT_FILL_FORE_SCHEMECOLOR_INDEX" val="5"/>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0.xml><?xml version="1.0" encoding="utf-8"?>
<p:tagLst xmlns:p="http://schemas.openxmlformats.org/presentationml/2006/main">
  <p:tag name="KSO_WM_UNIT_SUBTYPE" val="a"/>
  <p:tag name="KSO_WM_UNIT_NOCLEAR" val="0"/>
  <p:tag name="KSO_WM_UNIT_VALUE" val="69"/>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29_6*l_h_f*1_7_1"/>
  <p:tag name="KSO_WM_TEMPLATE_CATEGORY" val="diagram"/>
  <p:tag name="KSO_WM_TEMPLATE_INDEX" val="20219129"/>
  <p:tag name="KSO_WM_UNIT_LAYERLEVEL" val="1_1_1"/>
  <p:tag name="KSO_WM_TAG_VERSION" val="1.0"/>
  <p:tag name="KSO_WM_BEAUTIFY_FLAG" val="#wm#"/>
  <p:tag name="KSO_WM_UNIT_PRESET_TEXT" val="在此输入正文准确理解你所传达的意思在此输入正文在此输入正文"/>
  <p:tag name="KSO_WM_CHIP_GROUPID" val="60b9e79ad573a1aeab43c0e7"/>
  <p:tag name="KSO_WM_CHIP_XID" val="60b9e79ad573a1aeab43c0e8"/>
  <p:tag name="KSO_WM_ASSEMBLE_CHIP_INDEX" val="18f60570b9634505882da549c575f4c3"/>
  <p:tag name="KSO_WM_UNIT_TEXT_FILL_FORE_SCHEMECOLOR_INDEX_BRIGHTNESS" val="0.25"/>
  <p:tag name="KSO_WM_UNIT_TEXT_FILL_FORE_SCHEMECOLOR_INDEX" val="13"/>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29_6*l_h_i*1_7_2"/>
  <p:tag name="KSO_WM_TEMPLATE_CATEGORY" val="diagram"/>
  <p:tag name="KSO_WM_TEMPLATE_INDEX" val="20219129"/>
  <p:tag name="KSO_WM_UNIT_LAYERLEVEL" val="1_1_1"/>
  <p:tag name="KSO_WM_TAG_VERSION" val="1.0"/>
  <p:tag name="KSO_WM_BEAUTIFY_FLAG" val="#wm#"/>
  <p:tag name="KSO_WM_CHIP_GROUPID" val="60b9e79ad573a1aeab43c0e7"/>
  <p:tag name="KSO_WM_CHIP_XID" val="60b9e79ad573a1aeab43c0e8"/>
  <p:tag name="KSO_WM_ASSEMBLE_CHIP_INDEX" val="18f60570b9634505882da549c575f4c3"/>
  <p:tag name="KSO_WM_UNIT_VALUE" val="1"/>
  <p:tag name="KSO_WM_UNIT_TEXT_FILL_FORE_SCHEMECOLOR_INDEX_BRIGHTNESS" val="0"/>
  <p:tag name="KSO_WM_UNIT_TEXT_FILL_FORE_SCHEMECOLOR_INDEX" val="14"/>
  <p:tag name="KSO_WM_UNIT_TEXT_FILL_TYPE" val="1"/>
</p:tagLst>
</file>

<file path=ppt/tags/tag62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23.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2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26.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6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63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64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65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6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66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6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6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6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6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66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67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77.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7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0.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6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6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68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8_2*l_h_i*1_1_2"/>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8_2*l_h_i*1_1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4"/>
  <p:tag name="KSO_WM_UNIT_FILL_FORE_SCHEMECOLOR_INDEX_BRIGHTNESS" val="-0.05"/>
  <p:tag name="KSO_WM_UNIT_FILL_FORE_SCHEMECOLOR_INDEX" val="14"/>
  <p:tag name="KSO_WM_UNIT_FILL_TYPE" val="1"/>
  <p:tag name="KSO_WM_UNIT_TEXT_FILL_FORE_SCHEMECOLOR_INDEX_BRIGHTNESS" val="-0.25"/>
  <p:tag name="KSO_WM_UNIT_TEXT_FILL_FORE_SCHEMECOLOR_INDEX" val="5"/>
  <p:tag name="KSO_WM_UNIT_TEXT_FILL_TYPE" val="1"/>
</p:tagLst>
</file>

<file path=ppt/tags/tag699.xml><?xml version="1.0" encoding="utf-8"?>
<p:tagLst xmlns:p="http://schemas.openxmlformats.org/presentationml/2006/main">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8_2*l_h_f*1_1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TEXT_FILL_FORE_SCHEMECOLOR_INDEX_BRIGHTNESS" val="0"/>
  <p:tag name="KSO_WM_UNIT_TEXT_FILL_FORE_SCHEMECOLOR_INDEX" val="14"/>
  <p:tag name="KSO_WM_UNIT_TEXT_FILL_TYPE" val="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8_2*l_h_i*1_2_2"/>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8_2*l_h_i*1_2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4"/>
  <p:tag name="KSO_WM_UNIT_FILL_FORE_SCHEMECOLOR_INDEX_BRIGHTNESS" val="-0.05"/>
  <p:tag name="KSO_WM_UNIT_FILL_FORE_SCHEMECOLOR_INDEX" val="14"/>
  <p:tag name="KSO_WM_UNIT_FILL_TYPE" val="1"/>
  <p:tag name="KSO_WM_UNIT_TEXT_FILL_FORE_SCHEMECOLOR_INDEX_BRIGHTNESS" val="-0.25"/>
  <p:tag name="KSO_WM_UNIT_TEXT_FILL_FORE_SCHEMECOLOR_INDEX" val="5"/>
  <p:tag name="KSO_WM_UNIT_TEXT_FILL_TYPE" val="1"/>
</p:tagLst>
</file>

<file path=ppt/tags/tag702.xml><?xml version="1.0" encoding="utf-8"?>
<p:tagLst xmlns:p="http://schemas.openxmlformats.org/presentationml/2006/main">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8_2*l_h_f*1_2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TEXT_FILL_FORE_SCHEMECOLOR_INDEX_BRIGHTNESS" val="0"/>
  <p:tag name="KSO_WM_UNIT_TEXT_FILL_FORE_SCHEMECOLOR_INDEX" val="14"/>
  <p:tag name="KSO_WM_UNIT_TEXT_FILL_TYPE" val="1"/>
</p:tagLst>
</file>

<file path=ppt/tags/tag7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8_2*l_h_i*1_3_2"/>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8_2*l_h_i*1_3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VALUE" val="4"/>
  <p:tag name="KSO_WM_UNIT_FILL_FORE_SCHEMECOLOR_INDEX_BRIGHTNESS" val="-0.05"/>
  <p:tag name="KSO_WM_UNIT_FILL_FORE_SCHEMECOLOR_INDEX" val="14"/>
  <p:tag name="KSO_WM_UNIT_FILL_TYPE" val="1"/>
  <p:tag name="KSO_WM_UNIT_TEXT_FILL_FORE_SCHEMECOLOR_INDEX_BRIGHTNESS" val="-0.25"/>
  <p:tag name="KSO_WM_UNIT_TEXT_FILL_FORE_SCHEMECOLOR_INDEX" val="5"/>
  <p:tag name="KSO_WM_UNIT_TEXT_FILL_TYPE" val="1"/>
</p:tagLst>
</file>

<file path=ppt/tags/tag705.xml><?xml version="1.0" encoding="utf-8"?>
<p:tagLst xmlns:p="http://schemas.openxmlformats.org/presentationml/2006/main">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8_2*l_h_f*1_3_1"/>
  <p:tag name="KSO_WM_TEMPLATE_CATEGORY" val="diagram"/>
  <p:tag name="KSO_WM_TEMPLATE_INDEX" val="20219398"/>
  <p:tag name="KSO_WM_UNIT_LAYERLEVEL" val="1_1_1"/>
  <p:tag name="KSO_WM_TAG_VERSION" val="1.0"/>
  <p:tag name="KSO_WM_BEAUTIFY_FLAG" val="#wm#"/>
  <p:tag name="KSO_WM_CHIP_GROUPID" val="60bed3004737e0f4c1ebe899"/>
  <p:tag name="KSO_WM_CHIP_XID" val="60bed3004737e0f4c1ebe89a"/>
  <p:tag name="KSO_WM_ASSEMBLE_CHIP_INDEX" val="fde9b87b8f6649feb9ac1305fe66c4dd"/>
  <p:tag name="KSO_WM_UNIT_TEXT_FILL_FORE_SCHEMECOLOR_INDEX_BRIGHTNESS" val="0"/>
  <p:tag name="KSO_WM_UNIT_TEXT_FILL_FORE_SCHEMECOLOR_INDEX" val="14"/>
  <p:tag name="KSO_WM_UNIT_TEXT_FILL_TYPE" val="1"/>
</p:tagLst>
</file>

<file path=ppt/tags/tag70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3&quot;,&quot;maxSize&quot;:{&quot;size1&quot;:31.1},&quot;minSize&quot;:{&quot;size1&quot;:17.8},&quot;normalSize&quot;:{&quot;size1&quot;:17.8},&quot;subLayout&quot;:[{&quot;id&quot;:&quot;2023-10-16T15:30:43&quot;,&quot;maxSize&quot;:{&quot;size1&quot;:100},&quot;minSize&quot;:{&quot;size1&quot;:61.7},&quot;normalSize&quot;:{&quot;size1&quot;:61.7},&quot;subLayout&quot;:[{&quot;id&quot;:&quot;2023-10-16T15:30:43&quot;,&quot;margin&quot;:{&quot;bottom&quot;:0,&quot;left&quot;:1.2699999809265137,&quot;right&quot;:1.2699999809265137,&quot;top&quot;:0.4230000376701355},&quot;type&quot;:0},{&quot;id&quot;:&quot;2023-10-16T15:30:43&quot;,&quot;margin&quot;:{&quot;bottom&quot;:0.025999998673796654,&quot;left&quot;:1.2699999809265137,&quot;right&quot;:1.2699999809265137,&quot;top&quot;:0.025999998673796654},&quot;type&quot;:0}],&quot;type&quot;:0},{&quot;id&quot;:&quot;2023-10-16T15:30:43&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7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71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4&quot;,&quot;maxSize&quot;:{&quot;size1&quot;:31.1},&quot;minSize&quot;:{&quot;size1&quot;:17.8},&quot;normalSize&quot;:{&quot;size1&quot;:17.8},&quot;subLayout&quot;:[{&quot;id&quot;:&quot;2023-10-16T15:30:44&quot;,&quot;maxSize&quot;:{&quot;size1&quot;:100},&quot;minSize&quot;:{&quot;size1&quot;:61.7},&quot;normalSize&quot;:{&quot;size1&quot;:61.7},&quot;subLayout&quot;:[{&quot;id&quot;:&quot;2023-10-16T15:30:44&quot;,&quot;margin&quot;:{&quot;bottom&quot;:0,&quot;left&quot;:1.2699999809265137,&quot;right&quot;:1.2699999809265137,&quot;top&quot;:0.4230000376701355},&quot;type&quot;:0},{&quot;id&quot;:&quot;2023-10-16T15:30:44&quot;,&quot;margin&quot;:{&quot;bottom&quot;:0.025999998673796654,&quot;left&quot;:1.2699999809265137,&quot;right&quot;:1.2699999809265137,&quot;top&quot;:0.025999998673796654},&quot;type&quot;:0}],&quot;type&quot;:0},{&quot;id&quot;:&quot;2023-10-16T15:30:44&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7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72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4&quot;,&quot;maxSize&quot;:{&quot;size1&quot;:31.1},&quot;minSize&quot;:{&quot;size1&quot;:17.8},&quot;normalSize&quot;:{&quot;size1&quot;:17.8},&quot;subLayout&quot;:[{&quot;id&quot;:&quot;2023-10-16T15:30:44&quot;,&quot;maxSize&quot;:{&quot;size1&quot;:100},&quot;minSize&quot;:{&quot;size1&quot;:61.7},&quot;normalSize&quot;:{&quot;size1&quot;:61.7},&quot;subLayout&quot;:[{&quot;id&quot;:&quot;2023-10-16T15:30:44&quot;,&quot;margin&quot;:{&quot;bottom&quot;:0,&quot;left&quot;:1.2699999809265137,&quot;right&quot;:1.2699999809265137,&quot;top&quot;:0.4230000376701355},&quot;type&quot;:0},{&quot;id&quot;:&quot;2023-10-16T15:30:44&quot;,&quot;margin&quot;:{&quot;bottom&quot;:0.025999998673796654,&quot;left&quot;:1.2699999809265137,&quot;right&quot;:1.2699999809265137,&quot;top&quot;:0.025999998673796654},&quot;type&quot;:0}],&quot;type&quot;:0},{&quot;id&quot;:&quot;2023-10-16T15:30:44&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7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73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4&quot;,&quot;maxSize&quot;:{&quot;size1&quot;:31.1},&quot;minSize&quot;:{&quot;size1&quot;:17.8},&quot;normalSize&quot;:{&quot;size1&quot;:17.8},&quot;subLayout&quot;:[{&quot;id&quot;:&quot;2023-10-16T15:30:44&quot;,&quot;maxSize&quot;:{&quot;size1&quot;:100},&quot;minSize&quot;:{&quot;size1&quot;:61.7},&quot;normalSize&quot;:{&quot;size1&quot;:61.7},&quot;subLayout&quot;:[{&quot;id&quot;:&quot;2023-10-16T15:30:44&quot;,&quot;margin&quot;:{&quot;bottom&quot;:0,&quot;left&quot;:1.2699999809265137,&quot;right&quot;:1.2699999809265137,&quot;top&quot;:0.4230000376701355},&quot;type&quot;:0},{&quot;id&quot;:&quot;2023-10-16T15:30:44&quot;,&quot;margin&quot;:{&quot;bottom&quot;:0.025999998673796654,&quot;left&quot;:1.2699999809265137,&quot;right&quot;:1.2699999809265137,&quot;top&quot;:0.025999998673796654},&quot;type&quot;:0}],&quot;type&quot;:0},{&quot;id&quot;:&quot;2023-10-16T15:30:44&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7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74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4&quot;,&quot;maxSize&quot;:{&quot;size1&quot;:31.1},&quot;minSize&quot;:{&quot;size1&quot;:17.8},&quot;normalSize&quot;:{&quot;size1&quot;:17.8},&quot;subLayout&quot;:[{&quot;id&quot;:&quot;2023-10-16T15:30:44&quot;,&quot;maxSize&quot;:{&quot;size1&quot;:100},&quot;minSize&quot;:{&quot;size1&quot;:61.7},&quot;normalSize&quot;:{&quot;size1&quot;:61.7},&quot;subLayout&quot;:[{&quot;id&quot;:&quot;2023-10-16T15:30:44&quot;,&quot;margin&quot;:{&quot;bottom&quot;:0,&quot;left&quot;:1.2699999809265137,&quot;right&quot;:1.2699999809265137,&quot;top&quot;:0.4230000376701355},&quot;type&quot;:0},{&quot;id&quot;:&quot;2023-10-16T15:30:44&quot;,&quot;margin&quot;:{&quot;bottom&quot;:0.025999998673796654,&quot;left&quot;:1.2699999809265137,&quot;right&quot;:1.2699999809265137,&quot;top&quot;:0.025999998673796654},&quot;type&quot;:0}],&quot;type&quot;:0},{&quot;id&quot;:&quot;2023-10-16T15:30:44&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73_4*l_h_f*1_3_1"/>
  <p:tag name="KSO_WM_TEMPLATE_CATEGORY" val="diagram"/>
  <p:tag name="KSO_WM_TEMPLATE_INDEX" val="20205573"/>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573_4*l_h_i*1_3_1"/>
  <p:tag name="KSO_WM_TEMPLATE_CATEGORY" val="diagram"/>
  <p:tag name="KSO_WM_TEMPLATE_INDEX" val="20205573"/>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573_4*l_h_i*1_3_3"/>
  <p:tag name="KSO_WM_TEMPLATE_CATEGORY" val="diagram"/>
  <p:tag name="KSO_WM_TEMPLATE_INDEX" val="2020557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05573_4*l_h_i*1_3_2"/>
  <p:tag name="KSO_WM_TEMPLATE_CATEGORY" val="diagram"/>
  <p:tag name="KSO_WM_TEMPLATE_INDEX" val="2020557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7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73_4*l_h_f*1_2_1"/>
  <p:tag name="KSO_WM_TEMPLATE_CATEGORY" val="diagram"/>
  <p:tag name="KSO_WM_TEMPLATE_INDEX" val="20205573"/>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73_4*l_h_i*1_2_1"/>
  <p:tag name="KSO_WM_TEMPLATE_CATEGORY" val="diagram"/>
  <p:tag name="KSO_WM_TEMPLATE_INDEX" val="20205573"/>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573_4*l_h_i*1_2_3"/>
  <p:tag name="KSO_WM_TEMPLATE_CATEGORY" val="diagram"/>
  <p:tag name="KSO_WM_TEMPLATE_INDEX" val="2020557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573_4*l_h_i*1_2_2"/>
  <p:tag name="KSO_WM_TEMPLATE_CATEGORY" val="diagram"/>
  <p:tag name="KSO_WM_TEMPLATE_INDEX" val="2020557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7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573_4*l_h_f*1_4_1"/>
  <p:tag name="KSO_WM_TEMPLATE_CATEGORY" val="diagram"/>
  <p:tag name="KSO_WM_TEMPLATE_INDEX" val="20205573"/>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573_4*l_h_i*1_4_1"/>
  <p:tag name="KSO_WM_TEMPLATE_CATEGORY" val="diagram"/>
  <p:tag name="KSO_WM_TEMPLATE_INDEX" val="20205573"/>
  <p:tag name="KSO_WM_UNIT_LAYERLEVEL" val="1_1_1"/>
  <p:tag name="KSO_WM_TAG_VERSION" val="1.0"/>
  <p:tag name="KSO_WM_BEAUTIFY_FLAG" val="#wm#"/>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5573_4*l_h_i*1_4_3"/>
  <p:tag name="KSO_WM_TEMPLATE_CATEGORY" val="diagram"/>
  <p:tag name="KSO_WM_TEMPLATE_INDEX" val="2020557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05573_4*l_h_i*1_4_2"/>
  <p:tag name="KSO_WM_TEMPLATE_CATEGORY" val="diagram"/>
  <p:tag name="KSO_WM_TEMPLATE_INDEX" val="2020557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7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3_4*l_h_f*1_1_1"/>
  <p:tag name="KSO_WM_TEMPLATE_CATEGORY" val="diagram"/>
  <p:tag name="KSO_WM_TEMPLATE_INDEX" val="20205573"/>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3_4*l_h_i*1_1_1"/>
  <p:tag name="KSO_WM_TEMPLATE_CATEGORY" val="diagram"/>
  <p:tag name="KSO_WM_TEMPLATE_INDEX" val="20205573"/>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3_4*l_h_i*1_1_3"/>
  <p:tag name="KSO_WM_TEMPLATE_CATEGORY" val="diagram"/>
  <p:tag name="KSO_WM_TEMPLATE_INDEX" val="2020557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573_4*l_h_i*1_1_2"/>
  <p:tag name="KSO_WM_TEMPLATE_CATEGORY" val="diagram"/>
  <p:tag name="KSO_WM_TEMPLATE_INDEX" val="2020557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7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5573_4*l_h_f*1_5_1"/>
  <p:tag name="KSO_WM_TEMPLATE_CATEGORY" val="diagram"/>
  <p:tag name="KSO_WM_TEMPLATE_INDEX" val="20205573"/>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5573_4*l_h_i*1_5_1"/>
  <p:tag name="KSO_WM_TEMPLATE_CATEGORY" val="diagram"/>
  <p:tag name="KSO_WM_TEMPLATE_INDEX" val="20205573"/>
  <p:tag name="KSO_WM_UNIT_LAYERLEVEL" val="1_1_1"/>
  <p:tag name="KSO_WM_TAG_VERSION" val="1.0"/>
  <p:tag name="KSO_WM_BEAUTIFY_FLAG" val="#wm#"/>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5573_4*l_h_i*1_5_3"/>
  <p:tag name="KSO_WM_TEMPLATE_CATEGORY" val="diagram"/>
  <p:tag name="KSO_WM_TEMPLATE_INDEX" val="2020557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05573_4*l_h_i*1_5_2"/>
  <p:tag name="KSO_WM_TEMPLATE_CATEGORY" val="diagram"/>
  <p:tag name="KSO_WM_TEMPLATE_INDEX" val="2020557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6T15:30:44&quot;,&quot;maxSize&quot;:{&quot;size1&quot;:31.1},&quot;minSize&quot;:{&quot;size1&quot;:17.8},&quot;normalSize&quot;:{&quot;size1&quot;:17.8},&quot;subLayout&quot;:[{&quot;id&quot;:&quot;2023-10-16T15:30:44&quot;,&quot;maxSize&quot;:{&quot;size1&quot;:100},&quot;minSize&quot;:{&quot;size1&quot;:61.7},&quot;normalSize&quot;:{&quot;size1&quot;:61.7},&quot;subLayout&quot;:[{&quot;id&quot;:&quot;2023-10-16T15:30:44&quot;,&quot;margin&quot;:{&quot;bottom&quot;:0,&quot;left&quot;:1.2699999809265137,&quot;right&quot;:1.2699999809265137,&quot;top&quot;:0.4230000376701355},&quot;type&quot;:0},{&quot;id&quot;:&quot;2023-10-16T15:30:44&quot;,&quot;margin&quot;:{&quot;bottom&quot;:0.025999998673796654,&quot;left&quot;:1.2699999809265137,&quot;right&quot;:1.2699999809265137,&quot;top&quot;:0.025999998673796654},&quot;type&quot;:0}],&quot;type&quot;:0},{&quot;id&quot;:&quot;2023-10-16T15:30:44&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71.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7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774.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7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8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78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78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78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8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6&quot;,&quot;maxSize&quot;:{&quot;size1&quot;:20},&quot;minSize&quot;:{&quot;size1&quot;:11.2},&quot;normalSize&quot;:{&quot;size1&quot;:11.2},&quot;subLayout&quot;:[{&quot;id&quot;:&quot;2023-10-17T09:10:36&quot;,&quot;margin&quot;:{&quot;bottom&quot;:0.025999998673796654,&quot;left&quot;:1.2699999809265137,&quot;right&quot;:1.2699999809265137,&quot;top&quot;:0.4230000376701355},&quot;type&quot;:0},{&quot;id&quot;:&quot;2023-10-17T09:10:3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79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6&quot;,&quot;maxSize&quot;:{&quot;size1&quot;:20},&quot;minSize&quot;:{&quot;size1&quot;:11.2},&quot;normalSize&quot;:{&quot;size1&quot;:11.2},&quot;subLayout&quot;:[{&quot;id&quot;:&quot;2023-10-17T09:10:36&quot;,&quot;margin&quot;:{&quot;bottom&quot;:0.025999998673796654,&quot;left&quot;:1.2699999809265137,&quot;right&quot;:1.2699999809265137,&quot;top&quot;:0.4230000376701355},&quot;type&quot;:0},{&quot;id&quot;:&quot;2023-10-17T09:10:3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80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3*l_h_i*1_1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3*l_h_i*1_2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0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3*l_h_i*1_3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3*l_h_i*1_4_1"/>
  <p:tag name="KSO_WM_TEMPLATE_CATEGORY" val="diagram"/>
  <p:tag name="KSO_WM_TEMPLATE_INDEX" val="2017084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3*l_h_i*1_4_2"/>
  <p:tag name="KSO_WM_TEMPLATE_CATEGORY" val="diagram"/>
  <p:tag name="KSO_WM_TEMPLATE_INDEX" val="20170849"/>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3*l_h_f*1_4_1"/>
  <p:tag name="KSO_WM_TEMPLATE_CATEGORY" val="diagram"/>
  <p:tag name="KSO_WM_TEMPLATE_INDEX" val="20170849"/>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3*l_h_i*1_4_3"/>
  <p:tag name="KSO_WM_TEMPLATE_CATEGORY" val="diagram"/>
  <p:tag name="KSO_WM_TEMPLATE_INDEX" val="20170849"/>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81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6&quot;,&quot;maxSize&quot;:{&quot;size1&quot;:20},&quot;minSize&quot;:{&quot;size1&quot;:11.2},&quot;normalSize&quot;:{&quot;size1&quot;:11.2},&quot;subLayout&quot;:[{&quot;id&quot;:&quot;2023-10-17T09:10:36&quot;,&quot;margin&quot;:{&quot;bottom&quot;:0.025999998673796654,&quot;left&quot;:1.2699999809265137,&quot;right&quot;:1.2699999809265137,&quot;top&quot;:0.4230000376701355},&quot;type&quot;:0},{&quot;id&quot;:&quot;2023-10-17T09:10:3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2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2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82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82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82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3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8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83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6&quot;,&quot;maxSize&quot;:{&quot;size1&quot;:20},&quot;minSize&quot;:{&quot;size1&quot;:11.2},&quot;normalSize&quot;:{&quot;size1&quot;:11.2},&quot;subLayout&quot;:[{&quot;id&quot;:&quot;2023-10-17T09:10:36&quot;,&quot;margin&quot;:{&quot;bottom&quot;:0.025999998673796654,&quot;left&quot;:1.2699999809265137,&quot;right&quot;:1.2699999809265137,&quot;top&quot;:0.4230000376701355},&quot;type&quot;:0},{&quot;id&quot;:&quot;2023-10-17T09:10:3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833.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3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36.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8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84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31.1},&quot;minSize&quot;:{&quot;size1&quot;:17.8},&quot;normalSize&quot;:{&quot;size1&quot;:17.8},&quot;subLayout&quot;:[{&quot;id&quot;:&quot;2023-10-17T09:10:37&quot;,&quot;maxSize&quot;:{&quot;size1&quot;:100},&quot;minSize&quot;:{&quot;size1&quot;:61.7},&quot;normalSize&quot;:{&quot;size1&quot;:61.7},&quot;subLayout&quot;:[{&quot;id&quot;:&quot;2023-10-17T09:10:37&quot;,&quot;margin&quot;:{&quot;bottom&quot;:0,&quot;left&quot;:1.2699999809265137,&quot;right&quot;:1.2699999809265137,&quot;top&quot;:0.4230000376701355},&quot;type&quot;:0},{&quot;id&quot;:&quot;2023-10-17T09:10:37&quot;,&quot;margin&quot;:{&quot;bottom&quot;:0.025999998673796654,&quot;left&quot;:1.2699999809265137,&quot;right&quot;:1.2699999809265137,&quot;top&quot;:0.025999998673796654},&quot;type&quot;:0}],&quot;type&quot;:0},{&quot;id&quot;:&quot;2023-10-17T09:10:37&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5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85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85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85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85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8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85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6&quot;,&quot;maxSize&quot;:{&quot;size1&quot;:31.1},&quot;minSize&quot;:{&quot;size1&quot;:17.8},&quot;normalSize&quot;:{&quot;size1&quot;:17.8},&quot;subLayout&quot;:[{&quot;id&quot;:&quot;2023-10-17T09:10:36&quot;,&quot;maxSize&quot;:{&quot;size1&quot;:100},&quot;minSize&quot;:{&quot;size1&quot;:61.7},&quot;normalSize&quot;:{&quot;size1&quot;:61.7},&quot;subLayout&quot;:[{&quot;id&quot;:&quot;2023-10-17T09:10:36&quot;,&quot;margin&quot;:{&quot;bottom&quot;:0,&quot;left&quot;:1.2699999809265137,&quot;right&quot;:1.2699999809265137,&quot;top&quot;:0.4230000376701355},&quot;type&quot;:0},{&quot;id&quot;:&quot;2023-10-17T09:10:36&quot;,&quot;margin&quot;:{&quot;bottom&quot;:0.025999998673796654,&quot;left&quot;:1.2699999809265137,&quot;right&quot;:1.2699999809265137,&quot;top&quot;:0.025999998673796654},&quot;type&quot;:0}],&quot;type&quot;:0},{&quot;id&quot;:&quot;2023-10-17T09:10:36&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86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31.1},&quot;minSize&quot;:{&quot;size1&quot;:17.8},&quot;normalSize&quot;:{&quot;size1&quot;:17.8},&quot;subLayout&quot;:[{&quot;id&quot;:&quot;2023-10-17T09:10:37&quot;,&quot;maxSize&quot;:{&quot;size1&quot;:100},&quot;minSize&quot;:{&quot;size1&quot;:61.7},&quot;normalSize&quot;:{&quot;size1&quot;:61.7},&quot;subLayout&quot;:[{&quot;id&quot;:&quot;2023-10-17T09:10:37&quot;,&quot;margin&quot;:{&quot;bottom&quot;:0,&quot;left&quot;:1.2699999809265137,&quot;right&quot;:1.2699999809265137,&quot;top&quot;:0.4230000376701355},&quot;type&quot;:0},{&quot;id&quot;:&quot;2023-10-17T09:10:37&quot;,&quot;margin&quot;:{&quot;bottom&quot;:0.025999998673796654,&quot;left&quot;:1.2699999809265137,&quot;right&quot;:1.2699999809265137,&quot;top&quot;:0.025999998673796654},&quot;type&quot;:0}],&quot;type&quot;:0},{&quot;id&quot;:&quot;2023-10-17T09:10:37&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87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31.1},&quot;minSize&quot;:{&quot;size1&quot;:17.8},&quot;normalSize&quot;:{&quot;size1&quot;:17.8},&quot;subLayout&quot;:[{&quot;id&quot;:&quot;2023-10-17T09:10:37&quot;,&quot;maxSize&quot;:{&quot;size1&quot;:100},&quot;minSize&quot;:{&quot;size1&quot;:61.7},&quot;normalSize&quot;:{&quot;size1&quot;:61.7},&quot;subLayout&quot;:[{&quot;id&quot;:&quot;2023-10-17T09:10:37&quot;,&quot;margin&quot;:{&quot;bottom&quot;:0,&quot;left&quot;:1.2699999809265137,&quot;right&quot;:1.2699999809265137,&quot;top&quot;:0.4230000376701355},&quot;type&quot;:0},{&quot;id&quot;:&quot;2023-10-17T09:10:37&quot;,&quot;margin&quot;:{&quot;bottom&quot;:0.025999998673796654,&quot;left&quot;:1.2699999809265137,&quot;right&quot;:1.2699999809265137,&quot;top&quot;:0.025999998673796654},&quot;type&quot;:0}],&quot;type&quot;:0},{&quot;id&quot;:&quot;2023-10-17T09:10:37&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88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31.1},&quot;minSize&quot;:{&quot;size1&quot;:17.8},&quot;normalSize&quot;:{&quot;size1&quot;:17.8},&quot;subLayout&quot;:[{&quot;id&quot;:&quot;2023-10-17T09:10:37&quot;,&quot;maxSize&quot;:{&quot;size1&quot;:100},&quot;minSize&quot;:{&quot;size1&quot;:61.7},&quot;normalSize&quot;:{&quot;size1&quot;:61.7},&quot;subLayout&quot;:[{&quot;id&quot;:&quot;2023-10-17T09:10:37&quot;,&quot;margin&quot;:{&quot;bottom&quot;:0,&quot;left&quot;:1.2699999809265137,&quot;right&quot;:1.2699999809265137,&quot;top&quot;:0.4230000376701355},&quot;type&quot;:0},{&quot;id&quot;:&quot;2023-10-17T09:10:37&quot;,&quot;margin&quot;:{&quot;bottom&quot;:0.025999998673796654,&quot;left&quot;:1.2699999809265137,&quot;right&quot;:1.2699999809265137,&quot;top&quot;:0.025999998673796654},&quot;type&quot;:0}],&quot;type&quot;:0},{&quot;id&quot;:&quot;2023-10-17T09:10:37&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8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8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89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31.1},&quot;minSize&quot;:{&quot;size1&quot;:17.8},&quot;normalSize&quot;:{&quot;size1&quot;:17.8},&quot;subLayout&quot;:[{&quot;id&quot;:&quot;2023-10-17T09:10:37&quot;,&quot;maxSize&quot;:{&quot;size1&quot;:100},&quot;minSize&quot;:{&quot;size1&quot;:61.7},&quot;normalSize&quot;:{&quot;size1&quot;:61.7},&quot;subLayout&quot;:[{&quot;id&quot;:&quot;2023-10-17T09:10:37&quot;,&quot;margin&quot;:{&quot;bottom&quot;:0,&quot;left&quot;:1.2699999809265137,&quot;right&quot;:1.2699999809265137,&quot;top&quot;:0.4230000376701355},&quot;type&quot;:0},{&quot;id&quot;:&quot;2023-10-17T09:10:37&quot;,&quot;margin&quot;:{&quot;bottom&quot;:0.025999998673796654,&quot;left&quot;:1.2699999809265137,&quot;right&quot;:1.2699999809265137,&quot;top&quot;:0.025999998673796654},&quot;type&quot;:0}],&quot;type&quot;:0},{&quot;id&quot;:&quot;2023-10-17T09:10:37&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896.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9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899.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90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0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90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90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90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9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91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20},&quot;minSize&quot;:{&quot;size1&quot;:11.2},&quot;normalSize&quot;:{&quot;size1&quot;:11.2},&quot;subLayout&quot;:[{&quot;id&quot;:&quot;2023-10-17T09:10:37&quot;,&quot;margin&quot;:{&quot;bottom&quot;:0.025999998673796654,&quot;left&quot;:1.2699999809265137,&quot;right&quot;:1.2699999809265137,&quot;top&quot;:0.4230000376701355},&quot;type&quot;:0},{&quot;id&quot;:&quot;2023-10-17T09:10: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91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2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20},&quot;minSize&quot;:{&quot;size1&quot;:11.2},&quot;normalSize&quot;:{&quot;size1&quot;:11.2},&quot;subLayout&quot;:[{&quot;id&quot;:&quot;2023-10-17T09:10:37&quot;,&quot;margin&quot;:{&quot;bottom&quot;:0.025999998673796654,&quot;left&quot;:1.2699999809265137,&quot;right&quot;:1.2699999809265137,&quot;top&quot;:0.4230000376701355},&quot;type&quot;:0},{&quot;id&quot;:&quot;2023-10-17T09:10: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9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927.xml><?xml version="1.0" encoding="utf-8"?>
<p:tagLst xmlns:p="http://schemas.openxmlformats.org/presentationml/2006/main">
  <p:tag name="KSO_WM_UNIT_DIAGRAM_MODELTYPE" val="stripeEnum"/>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13_2*l_h_f*1_1_1"/>
  <p:tag name="KSO_WM_TEMPLATE_CATEGORY" val="diagram"/>
  <p:tag name="KSO_WM_TEMPLATE_INDEX" val="2021941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CHIP_GROUPID" val="60bedf674737e0f4c1ebe907"/>
  <p:tag name="KSO_WM_CHIP_XID" val="60bedf674737e0f4c1ebe908"/>
  <p:tag name="KSO_WM_ASSEMBLE_CHIP_INDEX" val="e783ae21df7947adb0b818bff34d4e3a"/>
  <p:tag name="KSO_WM_UNIT_TEXT_FILL_FORE_SCHEMECOLOR_INDEX_BRIGHTNESS" val="0.25"/>
  <p:tag name="KSO_WM_UNIT_TEXT_FILL_FORE_SCHEMECOLOR_INDEX" val="13"/>
  <p:tag name="KSO_WM_UNIT_TEXT_FILL_TYPE" val="1"/>
</p:tagLst>
</file>

<file path=ppt/tags/tag9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413_2*l_h_i*1_1_1"/>
  <p:tag name="KSO_WM_TEMPLATE_CATEGORY" val="diagram"/>
  <p:tag name="KSO_WM_TEMPLATE_INDEX" val="20219413"/>
  <p:tag name="KSO_WM_UNIT_LAYERLEVEL" val="1_1_1"/>
  <p:tag name="KSO_WM_TAG_VERSION" val="1.0"/>
  <p:tag name="KSO_WM_BEAUTIFY_FLAG" val="#wm#"/>
  <p:tag name="KSO_WM_CHIP_GROUPID" val="60bedf674737e0f4c1ebe907"/>
  <p:tag name="KSO_WM_CHIP_XID" val="60bedf674737e0f4c1ebe908"/>
  <p:tag name="KSO_WM_ASSEMBLE_CHIP_INDEX" val="e783ae21df7947adb0b818bff34d4e3a"/>
  <p:tag name="KSO_WM_UNIT_VALUE" val="132"/>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29.xml><?xml version="1.0" encoding="utf-8"?>
<p:tagLst xmlns:p="http://schemas.openxmlformats.org/presentationml/2006/main">
  <p:tag name="KSO_WM_UNIT_DIAGRAM_MODELTYPE" val="stripeEnum"/>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413_2*l_h_f*1_2_1"/>
  <p:tag name="KSO_WM_TEMPLATE_CATEGORY" val="diagram"/>
  <p:tag name="KSO_WM_TEMPLATE_INDEX" val="2021941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CHIP_GROUPID" val="60bedf674737e0f4c1ebe907"/>
  <p:tag name="KSO_WM_CHIP_XID" val="60bedf674737e0f4c1ebe908"/>
  <p:tag name="KSO_WM_ASSEMBLE_CHIP_INDEX" val="e783ae21df7947adb0b818bff34d4e3a"/>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413_2*l_h_i*1_2_1"/>
  <p:tag name="KSO_WM_TEMPLATE_CATEGORY" val="diagram"/>
  <p:tag name="KSO_WM_TEMPLATE_INDEX" val="20219413"/>
  <p:tag name="KSO_WM_UNIT_LAYERLEVEL" val="1_1_1"/>
  <p:tag name="KSO_WM_TAG_VERSION" val="1.0"/>
  <p:tag name="KSO_WM_BEAUTIFY_FLAG" val="#wm#"/>
  <p:tag name="KSO_WM_CHIP_GROUPID" val="60bedf674737e0f4c1ebe907"/>
  <p:tag name="KSO_WM_CHIP_XID" val="60bedf674737e0f4c1ebe908"/>
  <p:tag name="KSO_WM_ASSEMBLE_CHIP_INDEX" val="e783ae21df7947adb0b818bff34d4e3a"/>
  <p:tag name="KSO_WM_UNIT_VALUE" val="132"/>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31.xml><?xml version="1.0" encoding="utf-8"?>
<p:tagLst xmlns:p="http://schemas.openxmlformats.org/presentationml/2006/main">
  <p:tag name="KSO_WM_UNIT_DIAGRAM_MODELTYPE" val="stripeEnum"/>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413_2*l_h_f*1_3_1"/>
  <p:tag name="KSO_WM_TEMPLATE_CATEGORY" val="diagram"/>
  <p:tag name="KSO_WM_TEMPLATE_INDEX" val="2021941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CHIP_GROUPID" val="60bedf674737e0f4c1ebe907"/>
  <p:tag name="KSO_WM_CHIP_XID" val="60bedf674737e0f4c1ebe908"/>
  <p:tag name="KSO_WM_ASSEMBLE_CHIP_INDEX" val="e783ae21df7947adb0b818bff34d4e3a"/>
  <p:tag name="KSO_WM_UNIT_TEXT_FILL_FORE_SCHEMECOLOR_INDEX_BRIGHTNESS" val="0.25"/>
  <p:tag name="KSO_WM_UNIT_TEXT_FILL_FORE_SCHEMECOLOR_INDEX" val="13"/>
  <p:tag name="KSO_WM_UNIT_TEXT_FILL_TYPE" val="1"/>
</p:tagLst>
</file>

<file path=ppt/tags/tag9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413_2*l_h_i*1_3_1"/>
  <p:tag name="KSO_WM_TEMPLATE_CATEGORY" val="diagram"/>
  <p:tag name="KSO_WM_TEMPLATE_INDEX" val="20219413"/>
  <p:tag name="KSO_WM_UNIT_LAYERLEVEL" val="1_1_1"/>
  <p:tag name="KSO_WM_TAG_VERSION" val="1.0"/>
  <p:tag name="KSO_WM_BEAUTIFY_FLAG" val="#wm#"/>
  <p:tag name="KSO_WM_CHIP_GROUPID" val="60bedf674737e0f4c1ebe907"/>
  <p:tag name="KSO_WM_CHIP_XID" val="60bedf674737e0f4c1ebe908"/>
  <p:tag name="KSO_WM_ASSEMBLE_CHIP_INDEX" val="e783ae21df7947adb0b818bff34d4e3a"/>
  <p:tag name="KSO_WM_UNIT_VALUE" val="132"/>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13_2*l_h_i*1_1_2"/>
  <p:tag name="KSO_WM_TEMPLATE_CATEGORY" val="diagram"/>
  <p:tag name="KSO_WM_TEMPLATE_INDEX" val="2021941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9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413_2*l_h_i*1_2_2"/>
  <p:tag name="KSO_WM_TEMPLATE_CATEGORY" val="diagram"/>
  <p:tag name="KSO_WM_TEMPLATE_INDEX" val="20219413"/>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5"/>
  <p:tag name="KSO_WM_UNIT_TEXT_FILL_TYPE" val="1"/>
</p:tagLst>
</file>

<file path=ppt/tags/tag9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413_2*l_h_i*1_3_2"/>
  <p:tag name="KSO_WM_TEMPLATE_CATEGORY" val="diagram"/>
  <p:tag name="KSO_WM_TEMPLATE_INDEX" val="2021941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93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20},&quot;minSize&quot;:{&quot;size1&quot;:11.2},&quot;normalSize&quot;:{&quot;size1&quot;:11.2},&quot;subLayout&quot;:[{&quot;id&quot;:&quot;2023-10-17T09:10:37&quot;,&quot;margin&quot;:{&quot;bottom&quot;:0.025999998673796654,&quot;left&quot;:1.2699999809265137,&quot;right&quot;:1.2699999809265137,&quot;top&quot;:0.4230000376701355},&quot;type&quot;:0},{&quot;id&quot;:&quot;2023-10-17T09:10: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9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9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10:37&quot;,&quot;maxSize&quot;:{&quot;size1&quot;:20},&quot;minSize&quot;:{&quot;size1&quot;:11.2},&quot;normalSize&quot;:{&quot;size1&quot;:11.2},&quot;subLayout&quot;:[{&quot;id&quot;:&quot;2023-10-17T09:10:37&quot;,&quot;margin&quot;:{&quot;bottom&quot;:0.025999998673796654,&quot;left&quot;:1.2699999809265137,&quot;right&quot;:1.2699999809265137,&quot;top&quot;:0.4230000376701355},&quot;type&quot;:0},{&quot;id&quot;:&quot;2023-10-17T09:10: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45.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946.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9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5*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5*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5*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954.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5*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5*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5*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9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6915_5*l_h_f*1_4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6915_5*l_h_i*1_4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6915_5*l_h_i*1_4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custom20206915_5*l_h_f*1_5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6915_5*l_h_i*1_5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custom20206915_5*l_h_i*1_5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9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5*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964.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5*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65.xml><?xml version="1.0" encoding="utf-8"?>
<p:tagLst xmlns:p="http://schemas.openxmlformats.org/presentationml/2006/main">
  <p:tag name="KSO_WM_BEAUTIFY_FLAG" val="#wm#"/>
  <p:tag name="KSO_WM_TEMPLATE_CATEGORY" val="custom"/>
  <p:tag name="KSO_WM_TEMPLATE_INDEX" val="20206915"/>
  <p:tag name="KSO_WM_SLIDE_ID" val="custom20206915_5"/>
  <p:tag name="KSO_WM_TEMPLATE_SUBCATEGORY" val="0"/>
  <p:tag name="KSO_WM_TEMPLATE_MASTER_TYPE" val="1"/>
  <p:tag name="KSO_WM_TEMPLATE_COLOR_TYPE" val="1"/>
  <p:tag name="KSO_WM_SLIDE_TYPE" val="contents"/>
  <p:tag name="KSO_WM_SLIDE_SUBTYPE" val="diag"/>
  <p:tag name="KSO_WM_SLIDE_ITEM_CNT" val="5"/>
  <p:tag name="KSO_WM_SLIDE_INDEX" val="5"/>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966.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96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969.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9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20},&quot;minSize&quot;:{&quot;size1&quot;:11.2},&quot;normalSize&quot;:{&quot;size1&quot;:11.2},&quot;subLayout&quot;:[{&quot;id&quot;:&quot;2023-10-17T09:53:02&quot;,&quot;margin&quot;:{&quot;bottom&quot;:0.025999998673796654,&quot;left&quot;:1.2699999809265137,&quot;right&quot;:1.2699999809265137,&quot;top&quot;:0.4230000376701355},&quot;type&quot;:0},{&quot;id&quot;:&quot;2023-10-17T09:53:0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98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152_3*m_h_i*1_2_3"/>
  <p:tag name="KSO_WM_TEMPLATE_CATEGORY" val="diagram"/>
  <p:tag name="KSO_WM_TEMPLATE_INDEX" val="20206152"/>
  <p:tag name="KSO_WM_UNIT_LAYERLEVEL" val="1_1_1"/>
  <p:tag name="KSO_WM_TAG_VERSION" val="1.0"/>
  <p:tag name="KSO_WM_BEAUTIFY_FLAG" val="#wm#"/>
  <p:tag name="KSO_WM_UNIT_SUBTYPE" val="d"/>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152_3*m_h_i*1_2_2"/>
  <p:tag name="KSO_WM_TEMPLATE_CATEGORY" val="diagram"/>
  <p:tag name="KSO_WM_TEMPLATE_INDEX" val="20206152"/>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6152_3*m_h_i*1_2_1"/>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152_3*m_h_i*1_1_3"/>
  <p:tag name="KSO_WM_TEMPLATE_CATEGORY" val="diagram"/>
  <p:tag name="KSO_WM_TEMPLATE_INDEX" val="20206152"/>
  <p:tag name="KSO_WM_UNIT_LAYERLEVEL" val="1_1_1"/>
  <p:tag name="KSO_WM_TAG_VERSION" val="1.0"/>
  <p:tag name="KSO_WM_BEAUTIFY_FLAG" val="#wm#"/>
  <p:tag name="KSO_WM_UNIT_SUBTYPE" val="d"/>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152_3*m_h_i*1_1_2"/>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6152_3*m_h_i*1_1_1"/>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51"/>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6152_3*m_h_f*1_4_1"/>
  <p:tag name="KSO_WM_TEMPLATE_CATEGORY" val="diagram"/>
  <p:tag name="KSO_WM_TEMPLATE_INDEX" val="202061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90.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5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152_3*m_h_f*1_2_1"/>
  <p:tag name="KSO_WM_TEMPLATE_CATEGORY" val="diagram"/>
  <p:tag name="KSO_WM_TEMPLATE_INDEX" val="202061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991.xml><?xml version="1.0" encoding="utf-8"?>
<p:tagLst xmlns:p="http://schemas.openxmlformats.org/presentationml/2006/main">
  <p:tag name="KSO_WM_UNIT_SUBTYPE" val="a"/>
  <p:tag name="KSO_WM_UNIT_PRESET_TEXT_INDEX" val="5"/>
  <p:tag name="KSO_WM_UNIT_PRESET_TEXT_LEN" val="25"/>
  <p:tag name="KSO_WM_UNIT_NOCLEAR" val="0"/>
  <p:tag name="KSO_WM_UNIT_VALUE" val="51"/>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6152_3*m_h_f*1_3_1"/>
  <p:tag name="KSO_WM_TEMPLATE_CATEGORY" val="diagram"/>
  <p:tag name="KSO_WM_TEMPLATE_INDEX" val="202061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6152_3*m_h_i*1_4_1"/>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6152_3*m_h_i*1_3_3"/>
  <p:tag name="KSO_WM_TEMPLATE_CATEGORY" val="diagram"/>
  <p:tag name="KSO_WM_TEMPLATE_INDEX" val="20206152"/>
  <p:tag name="KSO_WM_UNIT_LAYERLEVEL" val="1_1_1"/>
  <p:tag name="KSO_WM_TAG_VERSION" val="1.0"/>
  <p:tag name="KSO_WM_BEAUTIFY_FLAG" val="#wm#"/>
  <p:tag name="KSO_WM_UNIT_SUBTYPE" val="d"/>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6152_3*m_h_i*1_3_2"/>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6152_3*m_h_i*1_3_1"/>
  <p:tag name="KSO_WM_TEMPLATE_CATEGORY" val="diagram"/>
  <p:tag name="KSO_WM_TEMPLATE_INDEX" val="20206152"/>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09:53:02&quot;,&quot;maxSize&quot;:{&quot;size1&quot;:20},&quot;minSize&quot;:{&quot;size1&quot;:11.2},&quot;normalSize&quot;:{&quot;size1&quot;:11.2},&quot;subLayout&quot;:[{&quot;id&quot;:&quot;2023-10-17T09:53:02&quot;,&quot;margin&quot;:{&quot;bottom&quot;:0.025999998673796654,&quot;left&quot;:1.2699999809265137,&quot;right&quot;:1.2699999809265137,&quot;top&quot;:0.4230000376701355},&quot;type&quot;:0},{&quot;id&quot;:&quot;2023-10-17T09:53:0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9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9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5">
      <a:dk1>
        <a:srgbClr val="000000"/>
      </a:dk1>
      <a:lt1>
        <a:srgbClr val="FFFFFF"/>
      </a:lt1>
      <a:dk2>
        <a:srgbClr val="F2F2F2"/>
      </a:dk2>
      <a:lt2>
        <a:srgbClr val="FFFFFF"/>
      </a:lt2>
      <a:accent1>
        <a:srgbClr val="5D53C4"/>
      </a:accent1>
      <a:accent2>
        <a:srgbClr val="815EC5"/>
      </a:accent2>
      <a:accent3>
        <a:srgbClr val="4B58C3"/>
      </a:accent3>
      <a:accent4>
        <a:srgbClr val="5697A8"/>
      </a:accent4>
      <a:accent5>
        <a:srgbClr val="54AD9D"/>
      </a:accent5>
      <a:accent6>
        <a:srgbClr val="53C495"/>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15254</Words>
  <Application>WPS 演示</Application>
  <PresentationFormat>宽屏</PresentationFormat>
  <Paragraphs>1130</Paragraphs>
  <Slides>122</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122</vt:i4>
      </vt:variant>
    </vt:vector>
  </HeadingPairs>
  <TitlesOfParts>
    <vt:vector size="144" baseType="lpstr">
      <vt:lpstr>Arial</vt:lpstr>
      <vt:lpstr>宋体</vt:lpstr>
      <vt:lpstr>Wingdings</vt:lpstr>
      <vt:lpstr>微软雅黑</vt:lpstr>
      <vt:lpstr>汉仪旗黑-85S</vt:lpstr>
      <vt:lpstr>黑体</vt:lpstr>
      <vt:lpstr>隶书</vt:lpstr>
      <vt:lpstr>Viner Hand ITC</vt:lpstr>
      <vt:lpstr>Segoe UI</vt:lpstr>
      <vt:lpstr>Arial Unicode MS</vt:lpstr>
      <vt:lpstr>Helvetica Neue</vt:lpstr>
      <vt:lpstr>Gill Sans</vt:lpstr>
      <vt:lpstr>Source Sans Pro Light</vt:lpstr>
      <vt:lpstr>Open Sans</vt:lpstr>
      <vt:lpstr>Montserrat Black</vt:lpstr>
      <vt:lpstr>Helvetica Neue Medium</vt:lpstr>
      <vt:lpstr>Arial Black</vt:lpstr>
      <vt:lpstr>Calibri</vt:lpstr>
      <vt:lpstr>Segoe Print</vt:lpstr>
      <vt:lpstr>Gill Sans MT</vt:lpstr>
      <vt:lpstr>Office 主题​​</vt:lpstr>
      <vt:lpstr>1_Office 主题​​</vt:lpstr>
      <vt:lpstr>PowerPoint 演示文稿</vt:lpstr>
      <vt:lpstr>任务1 迎接旅客登机</vt:lpstr>
      <vt:lpstr>PowerPoint 演示文稿</vt:lpstr>
      <vt:lpstr> 迎客工作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紧急出口座位评估</vt:lpstr>
      <vt:lpstr>PowerPoint 演示文稿</vt:lpstr>
      <vt:lpstr>PowerPoint 演示文稿</vt:lpstr>
      <vt:lpstr>PowerPoint 演示文稿</vt:lpstr>
      <vt:lpstr>PowerPoint 演示文稿</vt:lpstr>
      <vt:lpstr>任务2  起飞前的服务</vt:lpstr>
      <vt:lpstr>PowerPoint 演示文稿</vt:lpstr>
      <vt:lpstr> 安全须知的介绍</vt:lpstr>
      <vt:lpstr>PowerPoint 演示文稿</vt:lpstr>
      <vt:lpstr>PowerPoint 演示文稿</vt:lpstr>
      <vt:lpstr>PowerPoint 演示文稿</vt:lpstr>
      <vt:lpstr>起飞前安全检查</vt:lpstr>
      <vt:lpstr>PowerPoint 演示文稿</vt:lpstr>
      <vt:lpstr>PowerPoint 演示文稿</vt:lpstr>
      <vt:lpstr>任务3  特殊旅客服务</vt:lpstr>
      <vt:lpstr>PowerPoint 演示文稿</vt:lpstr>
      <vt:lpstr>PowerPoint 演示文稿</vt:lpstr>
      <vt:lpstr>PowerPoint 演示文稿</vt:lpstr>
      <vt:lpstr> 无成人陪伴儿童</vt:lpstr>
      <vt:lpstr>PowerPoint 演示文稿</vt:lpstr>
      <vt:lpstr>PowerPoint 演示文稿</vt:lpstr>
      <vt:lpstr>PowerPoint 演示文稿</vt:lpstr>
      <vt:lpstr>PowerPoint 演示文稿</vt:lpstr>
      <vt:lpstr> 带婴儿旅客</vt:lpstr>
      <vt:lpstr>PowerPoint 演示文稿</vt:lpstr>
      <vt:lpstr>PowerPoint 演示文稿</vt:lpstr>
      <vt:lpstr> 孕妇旅客与老年旅客</vt:lpstr>
      <vt:lpstr>PowerPoint 演示文稿</vt:lpstr>
      <vt:lpstr>PowerPoint 演示文稿</vt:lpstr>
      <vt:lpstr>PowerPoint 演示文稿</vt:lpstr>
      <vt:lpstr>PowerPoint 演示文稿</vt:lpstr>
      <vt:lpstr>PowerPoint 演示文稿</vt:lpstr>
      <vt:lpstr>轮椅旅客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盲人旅客和聋哑人旅客</vt:lpstr>
      <vt:lpstr>PowerPoint 演示文稿</vt:lpstr>
      <vt:lpstr>PowerPoint 演示文稿</vt:lpstr>
      <vt:lpstr>PowerPoint 演示文稿</vt:lpstr>
      <vt:lpstr>PowerPoint 演示文稿</vt:lpstr>
      <vt:lpstr>重要旅客与犯罪嫌疑人</vt:lpstr>
      <vt:lpstr>PowerPoint 演示文稿</vt:lpstr>
      <vt:lpstr>PowerPoint 演示文稿</vt:lpstr>
      <vt:lpstr>PowerPoint 演示文稿</vt:lpstr>
      <vt:lpstr>PowerPoint 演示文稿</vt:lpstr>
      <vt:lpstr>PowerPoint 演示文稿</vt:lpstr>
      <vt:lpstr>PowerPoint 演示文稿</vt:lpstr>
      <vt:lpstr>晕机旅客服务</vt:lpstr>
      <vt:lpstr>PowerPoint 演示文稿</vt:lpstr>
      <vt:lpstr>PowerPoint 演示文稿</vt:lpstr>
      <vt:lpstr>PowerPoint 演示文稿</vt:lpstr>
      <vt:lpstr>PowerPoint 演示文稿</vt:lpstr>
      <vt:lpstr>任务4 机上供餐供饮</vt:lpstr>
      <vt:lpstr>PowerPoint 演示文稿</vt:lpstr>
      <vt:lpstr> 餐前准备</vt:lpstr>
      <vt:lpstr>PowerPoint 演示文稿</vt:lpstr>
      <vt:lpstr>PowerPoint 演示文稿</vt:lpstr>
      <vt:lpstr>PowerPoint 演示文稿</vt:lpstr>
      <vt:lpstr>PowerPoint 演示文稿</vt:lpstr>
      <vt:lpstr>PowerPoint 演示文稿</vt:lpstr>
      <vt:lpstr>PowerPoint 演示文稿</vt:lpstr>
      <vt:lpstr>饮料服务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特殊餐食</vt:lpstr>
      <vt:lpstr>PowerPoint 演示文稿</vt:lpstr>
      <vt:lpstr>PowerPoint 演示文稿</vt:lpstr>
      <vt:lpstr>PowerPoint 演示文稿</vt:lpstr>
      <vt:lpstr>机上娱乐系统</vt:lpstr>
      <vt:lpstr>PowerPoint 演示文稿</vt:lpstr>
      <vt:lpstr>任务5  CIQ知识</vt:lpstr>
      <vt:lpstr>PowerPoint 演示文稿</vt:lpstr>
      <vt:lpstr> CIQ知识</vt:lpstr>
      <vt:lpstr>PowerPoint 演示文稿</vt:lpstr>
      <vt:lpstr>PowerPoint 演示文稿</vt:lpstr>
      <vt:lpstr>PowerPoint 演示文稿</vt:lpstr>
      <vt:lpstr>PowerPoint 演示文稿</vt:lpstr>
      <vt:lpstr>中国CIQ规定</vt:lpstr>
      <vt:lpstr>PowerPoint 演示文稿</vt:lpstr>
      <vt:lpstr>PowerPoint 演示文稿</vt:lpstr>
      <vt:lpstr>PowerPoint 演示文稿</vt:lpstr>
      <vt:lpstr>PowerPoint 演示文稿</vt:lpstr>
      <vt:lpstr>任务6  欢送旅客下机</vt:lpstr>
      <vt:lpstr>PowerPoint 演示文稿</vt:lpstr>
      <vt:lpstr> 送客服务要点</vt:lpstr>
      <vt:lpstr>PowerPoint 演示文稿</vt:lpstr>
      <vt:lpstr>PowerPoint 演示文稿</vt:lpstr>
      <vt:lpstr>PowerPoint 演示文稿</vt:lpstr>
      <vt:lpstr>PowerPoint 演示文稿</vt:lpstr>
      <vt:lpstr>PowerPoint 演示文稿</vt:lpstr>
      <vt:lpstr>遗留物品的清点与交接</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miss ruan</cp:lastModifiedBy>
  <cp:revision>7</cp:revision>
  <dcterms:created xsi:type="dcterms:W3CDTF">2023-10-16T06:41:00Z</dcterms:created>
  <dcterms:modified xsi:type="dcterms:W3CDTF">2023-10-18T02:40:09Z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
  </property>
</Properties>
</file>